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13" r:id="rId2"/>
    <p:sldMasterId id="2147483737" r:id="rId3"/>
  </p:sldMasterIdLst>
  <p:notesMasterIdLst>
    <p:notesMasterId r:id="rId42"/>
  </p:notesMasterIdLst>
  <p:sldIdLst>
    <p:sldId id="256" r:id="rId4"/>
    <p:sldId id="263" r:id="rId5"/>
    <p:sldId id="293" r:id="rId6"/>
    <p:sldId id="875" r:id="rId7"/>
    <p:sldId id="311" r:id="rId8"/>
    <p:sldId id="297" r:id="rId9"/>
    <p:sldId id="294" r:id="rId10"/>
    <p:sldId id="296" r:id="rId11"/>
    <p:sldId id="295" r:id="rId12"/>
    <p:sldId id="836" r:id="rId13"/>
    <p:sldId id="847" r:id="rId14"/>
    <p:sldId id="801" r:id="rId15"/>
    <p:sldId id="802" r:id="rId16"/>
    <p:sldId id="808" r:id="rId17"/>
    <p:sldId id="812" r:id="rId18"/>
    <p:sldId id="797" r:id="rId19"/>
    <p:sldId id="798" r:id="rId20"/>
    <p:sldId id="810" r:id="rId21"/>
    <p:sldId id="811" r:id="rId22"/>
    <p:sldId id="867" r:id="rId23"/>
    <p:sldId id="872" r:id="rId24"/>
    <p:sldId id="842" r:id="rId25"/>
    <p:sldId id="859" r:id="rId26"/>
    <p:sldId id="815" r:id="rId27"/>
    <p:sldId id="817" r:id="rId28"/>
    <p:sldId id="868" r:id="rId29"/>
    <p:sldId id="869" r:id="rId30"/>
    <p:sldId id="870" r:id="rId31"/>
    <p:sldId id="837" r:id="rId32"/>
    <p:sldId id="871" r:id="rId33"/>
    <p:sldId id="819" r:id="rId34"/>
    <p:sldId id="864" r:id="rId35"/>
    <p:sldId id="862" r:id="rId36"/>
    <p:sldId id="863" r:id="rId37"/>
    <p:sldId id="861" r:id="rId38"/>
    <p:sldId id="857" r:id="rId39"/>
    <p:sldId id="874" r:id="rId40"/>
    <p:sldId id="43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54EC6-1181-9B41-B5F2-C943FF038CAF}" v="1037" dt="2024-03-15T16:40:17.263"/>
    <p1510:client id="{D568417A-0DFC-4A21-8561-3BFB6A136D38}" v="400" dt="2024-03-15T12:58:00.942"/>
  </p1510:revLst>
</p1510:revInfo>
</file>

<file path=ppt/tableStyles.xml><?xml version="1.0" encoding="utf-8"?>
<a:tblStyleLst xmlns:a="http://schemas.openxmlformats.org/drawingml/2006/main" def="{5C22544A-7EE6-4342-B048-85BDC9FD1C3A}">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yst layout 3 - Marker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yst layout 3 - Marker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Mørkt layout 1 - Markering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llemlayout 3 - Markerin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llemlayout 3 - Markering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llemlayout 3 - Markerin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llemlayout 3 - Markering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llemlayout 3 - Marker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yst layou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89526"/>
  </p:normalViewPr>
  <p:slideViewPr>
    <p:cSldViewPr snapToGrid="0">
      <p:cViewPr varScale="1">
        <p:scale>
          <a:sx n="100" d="100"/>
          <a:sy n="100" d="100"/>
        </p:scale>
        <p:origin x="7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diagrams/_rels/data1.xml.rels><?xml version="1.0" encoding="UTF-8" standalone="yes"?>
<Relationships xmlns="http://schemas.openxmlformats.org/package/2006/relationships"><Relationship Id="rId1" Type="http://schemas.openxmlformats.org/officeDocument/2006/relationships/hyperlink" Target="https://natur-teknologi4-6.gyldendal.dk/forloeb/det-rene-vand/kapitler/det-rene-vand/vandets-kredsloeb"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natur-teknologi4-6.gyldendal.dk/forloeb/det-rene-vand/kapitler/det-rene-vand/vandets-kredsloeb"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03057C-6734-49AC-8585-E8CB2448B1E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A2B07F8-6284-46E6-8F6E-693EDEB17F9F}">
      <dgm:prSet/>
      <dgm:spPr/>
      <dgm:t>
        <a:bodyPr/>
        <a:lstStyle/>
        <a:p>
          <a:r>
            <a:rPr lang="da-DK"/>
            <a:t>Andersen, T.H. &amp; A.E.M. Holsting (2015): </a:t>
          </a:r>
          <a:r>
            <a:rPr lang="da-DK" i="1"/>
            <a:t>Teksten i grammatikken</a:t>
          </a:r>
          <a:r>
            <a:rPr lang="da-DK"/>
            <a:t>. Syddansk Universitetsforlag. </a:t>
          </a:r>
          <a:endParaRPr lang="en-US"/>
        </a:p>
      </dgm:t>
    </dgm:pt>
    <dgm:pt modelId="{6EA71DD7-A63E-4592-B641-119D0795C7E4}" type="parTrans" cxnId="{35A6C777-4F44-466C-B610-AE4521B1B30F}">
      <dgm:prSet/>
      <dgm:spPr/>
      <dgm:t>
        <a:bodyPr/>
        <a:lstStyle/>
        <a:p>
          <a:endParaRPr lang="en-US"/>
        </a:p>
      </dgm:t>
    </dgm:pt>
    <dgm:pt modelId="{7EB24103-87E1-450D-B813-B16500C91B6B}" type="sibTrans" cxnId="{35A6C777-4F44-466C-B610-AE4521B1B30F}">
      <dgm:prSet/>
      <dgm:spPr/>
      <dgm:t>
        <a:bodyPr/>
        <a:lstStyle/>
        <a:p>
          <a:endParaRPr lang="en-US"/>
        </a:p>
      </dgm:t>
    </dgm:pt>
    <dgm:pt modelId="{D8E6B9C6-CCEE-4A52-9A01-CF6D42D0F19B}">
      <dgm:prSet/>
      <dgm:spPr/>
      <dgm:t>
        <a:bodyPr/>
        <a:lstStyle/>
        <a:p>
          <a:r>
            <a:rPr lang="da-DK" b="1"/>
            <a:t>Jacobsen, G.K. &amp; R. Mulvad (2022): </a:t>
          </a:r>
          <a:r>
            <a:rPr lang="da-DK" b="1" i="1"/>
            <a:t>Ind i naturfag. Fra tekster til naturfaglig kompetence</a:t>
          </a:r>
          <a:r>
            <a:rPr lang="da-DK" b="1"/>
            <a:t>. Akademisk. </a:t>
          </a:r>
          <a:r>
            <a:rPr lang="da-DK"/>
            <a:t> </a:t>
          </a:r>
          <a:endParaRPr lang="en-US"/>
        </a:p>
      </dgm:t>
    </dgm:pt>
    <dgm:pt modelId="{9C3661F7-8DD0-449D-BDAD-5C8CD5724217}" type="parTrans" cxnId="{79204956-6862-4A73-95EF-1C8319ACD10F}">
      <dgm:prSet/>
      <dgm:spPr/>
      <dgm:t>
        <a:bodyPr/>
        <a:lstStyle/>
        <a:p>
          <a:endParaRPr lang="en-US"/>
        </a:p>
      </dgm:t>
    </dgm:pt>
    <dgm:pt modelId="{E8588C14-4192-411B-BAC4-CDB1072D512F}" type="sibTrans" cxnId="{79204956-6862-4A73-95EF-1C8319ACD10F}">
      <dgm:prSet/>
      <dgm:spPr/>
      <dgm:t>
        <a:bodyPr/>
        <a:lstStyle/>
        <a:p>
          <a:endParaRPr lang="en-US"/>
        </a:p>
      </dgm:t>
    </dgm:pt>
    <dgm:pt modelId="{B3B602E1-E977-4EBE-AD20-5C25C4BDF5D9}">
      <dgm:prSet/>
      <dgm:spPr/>
      <dgm:t>
        <a:bodyPr/>
        <a:lstStyle/>
        <a:p>
          <a:r>
            <a:rPr lang="da-DK" b="1"/>
            <a:t>Polias, J. (2020): </a:t>
          </a:r>
          <a:r>
            <a:rPr lang="da-DK" b="1" i="1"/>
            <a:t>Fagsprog i naturfag. At læse, skrive og ‘gøre’ naturfag</a:t>
          </a:r>
          <a:r>
            <a:rPr lang="da-DK" b="1"/>
            <a:t>. Akademisk</a:t>
          </a:r>
          <a:endParaRPr lang="en-US"/>
        </a:p>
      </dgm:t>
    </dgm:pt>
    <dgm:pt modelId="{F5536723-E49D-4CC5-A985-9CE8D8BB3420}" type="parTrans" cxnId="{B50EBCBA-06B5-41C1-A2AE-03E9B40DE174}">
      <dgm:prSet/>
      <dgm:spPr/>
      <dgm:t>
        <a:bodyPr/>
        <a:lstStyle/>
        <a:p>
          <a:endParaRPr lang="en-US"/>
        </a:p>
      </dgm:t>
    </dgm:pt>
    <dgm:pt modelId="{EFAFA44F-1975-4E57-B7EA-BFCA6CA6D646}" type="sibTrans" cxnId="{B50EBCBA-06B5-41C1-A2AE-03E9B40DE174}">
      <dgm:prSet/>
      <dgm:spPr/>
      <dgm:t>
        <a:bodyPr/>
        <a:lstStyle/>
        <a:p>
          <a:endParaRPr lang="en-US"/>
        </a:p>
      </dgm:t>
    </dgm:pt>
    <dgm:pt modelId="{51F84AB4-5350-AC41-AE78-A4D029522909}">
      <dgm:prSet/>
      <dgm:spPr/>
      <dgm:t>
        <a:bodyPr/>
        <a:lstStyle/>
        <a:p>
          <a:r>
            <a:rPr lang="da-DK" b="1"/>
            <a:t>Jacobsen, G.K. &amp; R. Mulvad (2022): </a:t>
          </a:r>
          <a:r>
            <a:rPr lang="da-DK" b="1" i="1"/>
            <a:t>Progressionsplan</a:t>
          </a:r>
          <a:r>
            <a:rPr lang="da-DK" b="1"/>
            <a:t> </a:t>
          </a:r>
          <a:r>
            <a:rPr lang="da-DK" b="1" err="1"/>
            <a:t>https</a:t>
          </a:r>
          <a:r>
            <a:rPr lang="da-DK" b="1"/>
            <a:t>://</a:t>
          </a:r>
          <a:r>
            <a:rPr lang="da-DK" b="1" err="1"/>
            <a:t>www.akademisk.dk</a:t>
          </a:r>
          <a:r>
            <a:rPr lang="da-DK" b="1"/>
            <a:t>/skole-og-</a:t>
          </a:r>
          <a:r>
            <a:rPr lang="da-DK" b="1" err="1"/>
            <a:t>laering</a:t>
          </a:r>
          <a:r>
            <a:rPr lang="da-DK" b="1"/>
            <a:t>/didaktik/produkt/didaktikserien/ind-i-naturfag</a:t>
          </a:r>
        </a:p>
      </dgm:t>
    </dgm:pt>
    <dgm:pt modelId="{95FBF5A6-C594-6E4D-AB6D-203F18A4ED43}" type="parTrans" cxnId="{5C20E00F-3B71-4A4A-98DC-491632CE9DF2}">
      <dgm:prSet/>
      <dgm:spPr/>
      <dgm:t>
        <a:bodyPr/>
        <a:lstStyle/>
        <a:p>
          <a:endParaRPr lang="da-DK"/>
        </a:p>
      </dgm:t>
    </dgm:pt>
    <dgm:pt modelId="{698B2AC3-FDCA-0C41-90BF-7FD7A7335C78}" type="sibTrans" cxnId="{5C20E00F-3B71-4A4A-98DC-491632CE9DF2}">
      <dgm:prSet/>
      <dgm:spPr/>
      <dgm:t>
        <a:bodyPr/>
        <a:lstStyle/>
        <a:p>
          <a:endParaRPr lang="da-DK"/>
        </a:p>
      </dgm:t>
    </dgm:pt>
    <dgm:pt modelId="{0939CF62-A4F8-FB45-98DA-5AB41F93ACDD}">
      <dgm:prSet/>
      <dgm:spPr/>
      <dgm:t>
        <a:bodyPr/>
        <a:lstStyle/>
        <a:p>
          <a:r>
            <a:rPr lang="da-DK"/>
            <a:t>Børne- og Undervisningsministeriet (2023): </a:t>
          </a:r>
          <a:r>
            <a:rPr lang="da-DK" i="1"/>
            <a:t>Vejledning til afvikling af forsøg med de skriftlige prøver i biologi, geografi og fysik/kemi FP9 2023/2024.</a:t>
          </a:r>
        </a:p>
      </dgm:t>
    </dgm:pt>
    <dgm:pt modelId="{FAA2D841-C29A-F440-86BE-7D03E0159D3C}" type="parTrans" cxnId="{F23CEADE-36DB-4DD3-9DA2-8D803BFC7C58}">
      <dgm:prSet/>
      <dgm:spPr/>
      <dgm:t>
        <a:bodyPr/>
        <a:lstStyle/>
        <a:p>
          <a:endParaRPr lang="da-DK"/>
        </a:p>
      </dgm:t>
    </dgm:pt>
    <dgm:pt modelId="{A06AD42D-5A5F-CB4D-8CD6-E6A066ACAEC2}" type="sibTrans" cxnId="{F23CEADE-36DB-4DD3-9DA2-8D803BFC7C58}">
      <dgm:prSet/>
      <dgm:spPr/>
      <dgm:t>
        <a:bodyPr/>
        <a:lstStyle/>
        <a:p>
          <a:endParaRPr lang="da-DK"/>
        </a:p>
      </dgm:t>
    </dgm:pt>
    <dgm:pt modelId="{356B541A-529E-114A-8612-E7F765635E53}">
      <dgm:prSet/>
      <dgm:spPr/>
      <dgm:t>
        <a:bodyPr/>
        <a:lstStyle/>
        <a:p>
          <a:r>
            <a:rPr lang="da-DK"/>
            <a:t>Børne- og Undervisningsministeriet (2020): </a:t>
          </a:r>
          <a:r>
            <a:rPr lang="da-DK" i="1"/>
            <a:t>Sproglig udvikling. Vejledning.</a:t>
          </a:r>
        </a:p>
      </dgm:t>
    </dgm:pt>
    <dgm:pt modelId="{0802AB7C-B435-7344-81D1-68DACB67B74A}" type="parTrans" cxnId="{0EA65D61-F6F4-4BD4-80D3-8CC1191E7E3C}">
      <dgm:prSet/>
      <dgm:spPr/>
      <dgm:t>
        <a:bodyPr/>
        <a:lstStyle/>
        <a:p>
          <a:endParaRPr lang="da-DK"/>
        </a:p>
      </dgm:t>
    </dgm:pt>
    <dgm:pt modelId="{B04B37F7-2C66-484F-BAFF-0DC0C2F94754}" type="sibTrans" cxnId="{0EA65D61-F6F4-4BD4-80D3-8CC1191E7E3C}">
      <dgm:prSet/>
      <dgm:spPr/>
      <dgm:t>
        <a:bodyPr/>
        <a:lstStyle/>
        <a:p>
          <a:endParaRPr lang="da-DK"/>
        </a:p>
      </dgm:t>
    </dgm:pt>
    <dgm:pt modelId="{3F64692C-A41B-F84D-AA69-02A9984DD807}">
      <dgm:prSet/>
      <dgm:spPr/>
      <dgm:t>
        <a:bodyPr/>
        <a:lstStyle/>
        <a:p>
          <a:r>
            <a:rPr lang="da-DK"/>
            <a:t>Børne- og Undervisningsministeriet (2019): </a:t>
          </a:r>
          <a:r>
            <a:rPr lang="da-DK" i="1"/>
            <a:t>Faghæftet Naurteknologi. Faghæftet Biologi. Faghæftet Fysik/Kemi, Faghæftet Biologi.</a:t>
          </a:r>
        </a:p>
      </dgm:t>
    </dgm:pt>
    <dgm:pt modelId="{0EC072B6-5805-904A-8449-303BA6833293}" type="parTrans" cxnId="{07D2483A-3D51-4E02-A7AF-90638C4E32BD}">
      <dgm:prSet/>
      <dgm:spPr/>
      <dgm:t>
        <a:bodyPr/>
        <a:lstStyle/>
        <a:p>
          <a:endParaRPr lang="da-DK"/>
        </a:p>
      </dgm:t>
    </dgm:pt>
    <dgm:pt modelId="{429FCB12-2832-6843-892B-CAE8F73CB0ED}" type="sibTrans" cxnId="{07D2483A-3D51-4E02-A7AF-90638C4E32BD}">
      <dgm:prSet/>
      <dgm:spPr/>
      <dgm:t>
        <a:bodyPr/>
        <a:lstStyle/>
        <a:p>
          <a:endParaRPr lang="da-DK"/>
        </a:p>
      </dgm:t>
    </dgm:pt>
    <dgm:pt modelId="{18316383-A5AD-614A-B70E-4AFD96438660}">
      <dgm:prSet/>
      <dgm:spPr/>
      <dgm:t>
        <a:bodyPr/>
        <a:lstStyle/>
        <a:p>
          <a:r>
            <a:rPr lang="da-DK"/>
            <a:t>Gyldendals fagportal: </a:t>
          </a:r>
          <a:r>
            <a:rPr lang="da-DK" i="1"/>
            <a:t>Vandets kredsløb</a:t>
          </a:r>
          <a:r>
            <a:rPr lang="da-DK"/>
            <a:t>. </a:t>
          </a:r>
          <a:r>
            <a:rPr lang="da-DK">
              <a:hlinkClick xmlns:r="http://schemas.openxmlformats.org/officeDocument/2006/relationships" r:id="rId1"/>
            </a:rPr>
            <a:t>Vandets kredsløb | Natur/teknologi 4-6 | Gyldendals fagportaler</a:t>
          </a:r>
          <a:endParaRPr lang="da-DK"/>
        </a:p>
      </dgm:t>
    </dgm:pt>
    <dgm:pt modelId="{CFB12895-A612-3847-AA85-D307352C3D88}" type="parTrans" cxnId="{1EDA84FE-FBBD-4D46-AB89-E0A019BA3201}">
      <dgm:prSet/>
      <dgm:spPr/>
      <dgm:t>
        <a:bodyPr/>
        <a:lstStyle/>
        <a:p>
          <a:endParaRPr lang="da-DK"/>
        </a:p>
      </dgm:t>
    </dgm:pt>
    <dgm:pt modelId="{36B8245C-0600-3248-9903-D68DFA142245}" type="sibTrans" cxnId="{1EDA84FE-FBBD-4D46-AB89-E0A019BA3201}">
      <dgm:prSet/>
      <dgm:spPr/>
      <dgm:t>
        <a:bodyPr/>
        <a:lstStyle/>
        <a:p>
          <a:endParaRPr lang="da-DK"/>
        </a:p>
      </dgm:t>
    </dgm:pt>
    <dgm:pt modelId="{53826E7D-4D4E-2741-8B87-0BFE74C08D9D}">
      <dgm:prSet/>
      <dgm:spPr/>
      <dgm:t>
        <a:bodyPr/>
        <a:lstStyle/>
        <a:p>
          <a:r>
            <a:rPr lang="da-DK" b="1" err="1"/>
            <a:t>www.sprogbaseretlaering.dk</a:t>
          </a:r>
          <a:r>
            <a:rPr lang="da-DK" b="1"/>
            <a:t> </a:t>
          </a:r>
        </a:p>
      </dgm:t>
    </dgm:pt>
    <dgm:pt modelId="{8EA4E3F2-340F-3248-9ACB-52C5E6301E88}" type="parTrans" cxnId="{D0459092-C7A0-C94B-B5B5-2F5BF0F37899}">
      <dgm:prSet/>
      <dgm:spPr/>
      <dgm:t>
        <a:bodyPr/>
        <a:lstStyle/>
        <a:p>
          <a:endParaRPr lang="da-DK"/>
        </a:p>
      </dgm:t>
    </dgm:pt>
    <dgm:pt modelId="{4FF021A7-A9FA-CC43-98F0-737302AA4D73}" type="sibTrans" cxnId="{D0459092-C7A0-C94B-B5B5-2F5BF0F37899}">
      <dgm:prSet/>
      <dgm:spPr/>
      <dgm:t>
        <a:bodyPr/>
        <a:lstStyle/>
        <a:p>
          <a:endParaRPr lang="da-DK"/>
        </a:p>
      </dgm:t>
    </dgm:pt>
    <dgm:pt modelId="{49AA9ABC-3BB9-5048-822A-E83090EC6D04}" type="pres">
      <dgm:prSet presAssocID="{7E03057C-6734-49AC-8585-E8CB2448B1EC}" presName="vert0" presStyleCnt="0">
        <dgm:presLayoutVars>
          <dgm:dir/>
          <dgm:animOne val="branch"/>
          <dgm:animLvl val="lvl"/>
        </dgm:presLayoutVars>
      </dgm:prSet>
      <dgm:spPr/>
    </dgm:pt>
    <dgm:pt modelId="{D8CAE48D-577A-424B-8B78-B0B424DD8786}" type="pres">
      <dgm:prSet presAssocID="{6A2B07F8-6284-46E6-8F6E-693EDEB17F9F}" presName="thickLine" presStyleLbl="alignNode1" presStyleIdx="0" presStyleCnt="9"/>
      <dgm:spPr/>
    </dgm:pt>
    <dgm:pt modelId="{B751E46C-22B8-1741-B295-8B6DB8D7C3C1}" type="pres">
      <dgm:prSet presAssocID="{6A2B07F8-6284-46E6-8F6E-693EDEB17F9F}" presName="horz1" presStyleCnt="0"/>
      <dgm:spPr/>
    </dgm:pt>
    <dgm:pt modelId="{75CAD886-E66C-C147-9D15-78247764D7FB}" type="pres">
      <dgm:prSet presAssocID="{6A2B07F8-6284-46E6-8F6E-693EDEB17F9F}" presName="tx1" presStyleLbl="revTx" presStyleIdx="0" presStyleCnt="9"/>
      <dgm:spPr/>
    </dgm:pt>
    <dgm:pt modelId="{82F2E94A-FA10-374B-937D-AAAF2FE271E1}" type="pres">
      <dgm:prSet presAssocID="{6A2B07F8-6284-46E6-8F6E-693EDEB17F9F}" presName="vert1" presStyleCnt="0"/>
      <dgm:spPr/>
    </dgm:pt>
    <dgm:pt modelId="{FD53D34E-EE50-EC4B-B6D5-39806F1C2A8D}" type="pres">
      <dgm:prSet presAssocID="{0939CF62-A4F8-FB45-98DA-5AB41F93ACDD}" presName="thickLine" presStyleLbl="alignNode1" presStyleIdx="1" presStyleCnt="9"/>
      <dgm:spPr/>
    </dgm:pt>
    <dgm:pt modelId="{9141DD89-F0CB-3B48-B55A-41BFD7218462}" type="pres">
      <dgm:prSet presAssocID="{0939CF62-A4F8-FB45-98DA-5AB41F93ACDD}" presName="horz1" presStyleCnt="0"/>
      <dgm:spPr/>
    </dgm:pt>
    <dgm:pt modelId="{2322DDA9-153A-EF43-B7B1-29CC65DE4CB4}" type="pres">
      <dgm:prSet presAssocID="{0939CF62-A4F8-FB45-98DA-5AB41F93ACDD}" presName="tx1" presStyleLbl="revTx" presStyleIdx="1" presStyleCnt="9"/>
      <dgm:spPr/>
    </dgm:pt>
    <dgm:pt modelId="{42395B03-45C2-FD48-AA27-79BDC773C318}" type="pres">
      <dgm:prSet presAssocID="{0939CF62-A4F8-FB45-98DA-5AB41F93ACDD}" presName="vert1" presStyleCnt="0"/>
      <dgm:spPr/>
    </dgm:pt>
    <dgm:pt modelId="{2B9B6A63-5723-D246-BE6B-EF90FB3026A5}" type="pres">
      <dgm:prSet presAssocID="{356B541A-529E-114A-8612-E7F765635E53}" presName="thickLine" presStyleLbl="alignNode1" presStyleIdx="2" presStyleCnt="9"/>
      <dgm:spPr/>
    </dgm:pt>
    <dgm:pt modelId="{E2B7D9C4-C232-5F4A-8B83-AA6B80775CF9}" type="pres">
      <dgm:prSet presAssocID="{356B541A-529E-114A-8612-E7F765635E53}" presName="horz1" presStyleCnt="0"/>
      <dgm:spPr/>
    </dgm:pt>
    <dgm:pt modelId="{D1F8BC4E-501D-AF47-9146-679B983D59E4}" type="pres">
      <dgm:prSet presAssocID="{356B541A-529E-114A-8612-E7F765635E53}" presName="tx1" presStyleLbl="revTx" presStyleIdx="2" presStyleCnt="9"/>
      <dgm:spPr/>
    </dgm:pt>
    <dgm:pt modelId="{A7C4E067-4C11-A64E-AE09-D841B781DD8F}" type="pres">
      <dgm:prSet presAssocID="{356B541A-529E-114A-8612-E7F765635E53}" presName="vert1" presStyleCnt="0"/>
      <dgm:spPr/>
    </dgm:pt>
    <dgm:pt modelId="{F74D6814-10A8-764E-8F10-E1A805C4175B}" type="pres">
      <dgm:prSet presAssocID="{3F64692C-A41B-F84D-AA69-02A9984DD807}" presName="thickLine" presStyleLbl="alignNode1" presStyleIdx="3" presStyleCnt="9"/>
      <dgm:spPr/>
    </dgm:pt>
    <dgm:pt modelId="{3DD6A725-1C29-F045-9C5C-DFAA02E3EB79}" type="pres">
      <dgm:prSet presAssocID="{3F64692C-A41B-F84D-AA69-02A9984DD807}" presName="horz1" presStyleCnt="0"/>
      <dgm:spPr/>
    </dgm:pt>
    <dgm:pt modelId="{09726D78-EC14-B242-8744-2AA65FF305D1}" type="pres">
      <dgm:prSet presAssocID="{3F64692C-A41B-F84D-AA69-02A9984DD807}" presName="tx1" presStyleLbl="revTx" presStyleIdx="3" presStyleCnt="9"/>
      <dgm:spPr/>
    </dgm:pt>
    <dgm:pt modelId="{1E111615-8862-B54A-AE2F-336403CC4B1B}" type="pres">
      <dgm:prSet presAssocID="{3F64692C-A41B-F84D-AA69-02A9984DD807}" presName="vert1" presStyleCnt="0"/>
      <dgm:spPr/>
    </dgm:pt>
    <dgm:pt modelId="{BE6E8C4D-5083-344C-A5B5-584CEB42DA09}" type="pres">
      <dgm:prSet presAssocID="{18316383-A5AD-614A-B70E-4AFD96438660}" presName="thickLine" presStyleLbl="alignNode1" presStyleIdx="4" presStyleCnt="9"/>
      <dgm:spPr/>
    </dgm:pt>
    <dgm:pt modelId="{C090E6E5-62D1-F447-AFCB-85047772F0E0}" type="pres">
      <dgm:prSet presAssocID="{18316383-A5AD-614A-B70E-4AFD96438660}" presName="horz1" presStyleCnt="0"/>
      <dgm:spPr/>
    </dgm:pt>
    <dgm:pt modelId="{BAF4855F-01CF-F64D-9A50-6D4726DF915A}" type="pres">
      <dgm:prSet presAssocID="{18316383-A5AD-614A-B70E-4AFD96438660}" presName="tx1" presStyleLbl="revTx" presStyleIdx="4" presStyleCnt="9"/>
      <dgm:spPr/>
    </dgm:pt>
    <dgm:pt modelId="{922283BB-6317-614B-8DBD-BC7AE3B3A8DA}" type="pres">
      <dgm:prSet presAssocID="{18316383-A5AD-614A-B70E-4AFD96438660}" presName="vert1" presStyleCnt="0"/>
      <dgm:spPr/>
    </dgm:pt>
    <dgm:pt modelId="{33304525-B311-5A4B-926C-22DFA1B7F8A2}" type="pres">
      <dgm:prSet presAssocID="{D8E6B9C6-CCEE-4A52-9A01-CF6D42D0F19B}" presName="thickLine" presStyleLbl="alignNode1" presStyleIdx="5" presStyleCnt="9"/>
      <dgm:spPr/>
    </dgm:pt>
    <dgm:pt modelId="{C716B3D8-728D-7C41-8F54-B655F1C8CFFC}" type="pres">
      <dgm:prSet presAssocID="{D8E6B9C6-CCEE-4A52-9A01-CF6D42D0F19B}" presName="horz1" presStyleCnt="0"/>
      <dgm:spPr/>
    </dgm:pt>
    <dgm:pt modelId="{2C6F5DA2-C73F-804F-BAE8-FDCA36092664}" type="pres">
      <dgm:prSet presAssocID="{D8E6B9C6-CCEE-4A52-9A01-CF6D42D0F19B}" presName="tx1" presStyleLbl="revTx" presStyleIdx="5" presStyleCnt="9"/>
      <dgm:spPr/>
    </dgm:pt>
    <dgm:pt modelId="{A328A87D-674E-A244-94E5-B99B66F0898C}" type="pres">
      <dgm:prSet presAssocID="{D8E6B9C6-CCEE-4A52-9A01-CF6D42D0F19B}" presName="vert1" presStyleCnt="0"/>
      <dgm:spPr/>
    </dgm:pt>
    <dgm:pt modelId="{83D86E66-6CD3-0A47-AE3A-EBEE7D79527C}" type="pres">
      <dgm:prSet presAssocID="{51F84AB4-5350-AC41-AE78-A4D029522909}" presName="thickLine" presStyleLbl="alignNode1" presStyleIdx="6" presStyleCnt="9"/>
      <dgm:spPr/>
    </dgm:pt>
    <dgm:pt modelId="{485D6F66-76D6-9643-B469-43B6FB30D4A4}" type="pres">
      <dgm:prSet presAssocID="{51F84AB4-5350-AC41-AE78-A4D029522909}" presName="horz1" presStyleCnt="0"/>
      <dgm:spPr/>
    </dgm:pt>
    <dgm:pt modelId="{7801F19B-D798-174C-A720-87CD14832B45}" type="pres">
      <dgm:prSet presAssocID="{51F84AB4-5350-AC41-AE78-A4D029522909}" presName="tx1" presStyleLbl="revTx" presStyleIdx="6" presStyleCnt="9"/>
      <dgm:spPr/>
    </dgm:pt>
    <dgm:pt modelId="{76211C0D-FDE8-2847-875D-7D1E00D6DB38}" type="pres">
      <dgm:prSet presAssocID="{51F84AB4-5350-AC41-AE78-A4D029522909}" presName="vert1" presStyleCnt="0"/>
      <dgm:spPr/>
    </dgm:pt>
    <dgm:pt modelId="{C192DE00-EF2B-CB43-8EBB-E4F6369CF7A2}" type="pres">
      <dgm:prSet presAssocID="{B3B602E1-E977-4EBE-AD20-5C25C4BDF5D9}" presName="thickLine" presStyleLbl="alignNode1" presStyleIdx="7" presStyleCnt="9"/>
      <dgm:spPr/>
    </dgm:pt>
    <dgm:pt modelId="{E8213F0A-5D2A-A045-BAAF-C1FC277FFFDE}" type="pres">
      <dgm:prSet presAssocID="{B3B602E1-E977-4EBE-AD20-5C25C4BDF5D9}" presName="horz1" presStyleCnt="0"/>
      <dgm:spPr/>
    </dgm:pt>
    <dgm:pt modelId="{A53E13AE-8A02-064B-BBBF-0F35D4BF1196}" type="pres">
      <dgm:prSet presAssocID="{B3B602E1-E977-4EBE-AD20-5C25C4BDF5D9}" presName="tx1" presStyleLbl="revTx" presStyleIdx="7" presStyleCnt="9"/>
      <dgm:spPr/>
    </dgm:pt>
    <dgm:pt modelId="{819F4110-1569-B64A-8DE9-D4CD499623A6}" type="pres">
      <dgm:prSet presAssocID="{B3B602E1-E977-4EBE-AD20-5C25C4BDF5D9}" presName="vert1" presStyleCnt="0"/>
      <dgm:spPr/>
    </dgm:pt>
    <dgm:pt modelId="{6622AF0C-B65F-6141-BA9C-4A966DDFCD29}" type="pres">
      <dgm:prSet presAssocID="{53826E7D-4D4E-2741-8B87-0BFE74C08D9D}" presName="thickLine" presStyleLbl="alignNode1" presStyleIdx="8" presStyleCnt="9"/>
      <dgm:spPr/>
    </dgm:pt>
    <dgm:pt modelId="{5B57648A-EE11-9741-8A4F-08636D7A364B}" type="pres">
      <dgm:prSet presAssocID="{53826E7D-4D4E-2741-8B87-0BFE74C08D9D}" presName="horz1" presStyleCnt="0"/>
      <dgm:spPr/>
    </dgm:pt>
    <dgm:pt modelId="{D4E4FFC4-B377-404F-8A01-00D2D89B53CE}" type="pres">
      <dgm:prSet presAssocID="{53826E7D-4D4E-2741-8B87-0BFE74C08D9D}" presName="tx1" presStyleLbl="revTx" presStyleIdx="8" presStyleCnt="9"/>
      <dgm:spPr/>
    </dgm:pt>
    <dgm:pt modelId="{0F2B0DE0-929D-1F4E-989B-3F901C2B5FFE}" type="pres">
      <dgm:prSet presAssocID="{53826E7D-4D4E-2741-8B87-0BFE74C08D9D}" presName="vert1" presStyleCnt="0"/>
      <dgm:spPr/>
    </dgm:pt>
  </dgm:ptLst>
  <dgm:cxnLst>
    <dgm:cxn modelId="{5C20E00F-3B71-4A4A-98DC-491632CE9DF2}" srcId="{7E03057C-6734-49AC-8585-E8CB2448B1EC}" destId="{51F84AB4-5350-AC41-AE78-A4D029522909}" srcOrd="6" destOrd="0" parTransId="{95FBF5A6-C594-6E4D-AB6D-203F18A4ED43}" sibTransId="{698B2AC3-FDCA-0C41-90BF-7FD7A7335C78}"/>
    <dgm:cxn modelId="{156E9C20-4936-2A46-8D4B-9C238320BF1A}" type="presOf" srcId="{B3B602E1-E977-4EBE-AD20-5C25C4BDF5D9}" destId="{A53E13AE-8A02-064B-BBBF-0F35D4BF1196}" srcOrd="0" destOrd="0" presId="urn:microsoft.com/office/officeart/2008/layout/LinedList"/>
    <dgm:cxn modelId="{07D2483A-3D51-4E02-A7AF-90638C4E32BD}" srcId="{7E03057C-6734-49AC-8585-E8CB2448B1EC}" destId="{3F64692C-A41B-F84D-AA69-02A9984DD807}" srcOrd="3" destOrd="0" parTransId="{0EC072B6-5805-904A-8449-303BA6833293}" sibTransId="{429FCB12-2832-6843-892B-CAE8F73CB0ED}"/>
    <dgm:cxn modelId="{3D5B2C3B-913E-400D-81B2-B8ECA1AE4599}" type="presOf" srcId="{0939CF62-A4F8-FB45-98DA-5AB41F93ACDD}" destId="{2322DDA9-153A-EF43-B7B1-29CC65DE4CB4}" srcOrd="0" destOrd="0" presId="urn:microsoft.com/office/officeart/2008/layout/LinedList"/>
    <dgm:cxn modelId="{79204956-6862-4A73-95EF-1C8319ACD10F}" srcId="{7E03057C-6734-49AC-8585-E8CB2448B1EC}" destId="{D8E6B9C6-CCEE-4A52-9A01-CF6D42D0F19B}" srcOrd="5" destOrd="0" parTransId="{9C3661F7-8DD0-449D-BDAD-5C8CD5724217}" sibTransId="{E8588C14-4192-411B-BAC4-CDB1072D512F}"/>
    <dgm:cxn modelId="{0EA65D61-F6F4-4BD4-80D3-8CC1191E7E3C}" srcId="{7E03057C-6734-49AC-8585-E8CB2448B1EC}" destId="{356B541A-529E-114A-8612-E7F765635E53}" srcOrd="2" destOrd="0" parTransId="{0802AB7C-B435-7344-81D1-68DACB67B74A}" sibTransId="{B04B37F7-2C66-484F-BAFF-0DC0C2F94754}"/>
    <dgm:cxn modelId="{13BC6061-8F52-2B43-A753-396D359A5775}" type="presOf" srcId="{6A2B07F8-6284-46E6-8F6E-693EDEB17F9F}" destId="{75CAD886-E66C-C147-9D15-78247764D7FB}" srcOrd="0" destOrd="0" presId="urn:microsoft.com/office/officeart/2008/layout/LinedList"/>
    <dgm:cxn modelId="{998A1275-20F8-D04C-A674-11A1EB9AF9EA}" type="presOf" srcId="{7E03057C-6734-49AC-8585-E8CB2448B1EC}" destId="{49AA9ABC-3BB9-5048-822A-E83090EC6D04}" srcOrd="0" destOrd="0" presId="urn:microsoft.com/office/officeart/2008/layout/LinedList"/>
    <dgm:cxn modelId="{35A6C777-4F44-466C-B610-AE4521B1B30F}" srcId="{7E03057C-6734-49AC-8585-E8CB2448B1EC}" destId="{6A2B07F8-6284-46E6-8F6E-693EDEB17F9F}" srcOrd="0" destOrd="0" parTransId="{6EA71DD7-A63E-4592-B641-119D0795C7E4}" sibTransId="{7EB24103-87E1-450D-B813-B16500C91B6B}"/>
    <dgm:cxn modelId="{1A9A917F-18E8-554A-B9E7-959249E64F2F}" type="presOf" srcId="{53826E7D-4D4E-2741-8B87-0BFE74C08D9D}" destId="{D4E4FFC4-B377-404F-8A01-00D2D89B53CE}" srcOrd="0" destOrd="0" presId="urn:microsoft.com/office/officeart/2008/layout/LinedList"/>
    <dgm:cxn modelId="{D0459092-C7A0-C94B-B5B5-2F5BF0F37899}" srcId="{7E03057C-6734-49AC-8585-E8CB2448B1EC}" destId="{53826E7D-4D4E-2741-8B87-0BFE74C08D9D}" srcOrd="8" destOrd="0" parTransId="{8EA4E3F2-340F-3248-9ACB-52C5E6301E88}" sibTransId="{4FF021A7-A9FA-CC43-98F0-737302AA4D73}"/>
    <dgm:cxn modelId="{B50EBCBA-06B5-41C1-A2AE-03E9B40DE174}" srcId="{7E03057C-6734-49AC-8585-E8CB2448B1EC}" destId="{B3B602E1-E977-4EBE-AD20-5C25C4BDF5D9}" srcOrd="7" destOrd="0" parTransId="{F5536723-E49D-4CC5-A985-9CE8D8BB3420}" sibTransId="{EFAFA44F-1975-4E57-B7EA-BFCA6CA6D646}"/>
    <dgm:cxn modelId="{364F2CDD-D8DF-6446-A0CE-67EDE195F998}" type="presOf" srcId="{D8E6B9C6-CCEE-4A52-9A01-CF6D42D0F19B}" destId="{2C6F5DA2-C73F-804F-BAE8-FDCA36092664}" srcOrd="0" destOrd="0" presId="urn:microsoft.com/office/officeart/2008/layout/LinedList"/>
    <dgm:cxn modelId="{F23CEADE-36DB-4DD3-9DA2-8D803BFC7C58}" srcId="{7E03057C-6734-49AC-8585-E8CB2448B1EC}" destId="{0939CF62-A4F8-FB45-98DA-5AB41F93ACDD}" srcOrd="1" destOrd="0" parTransId="{FAA2D841-C29A-F440-86BE-7D03E0159D3C}" sibTransId="{A06AD42D-5A5F-CB4D-8CD6-E6A066ACAEC2}"/>
    <dgm:cxn modelId="{17A0D2E0-68C9-41E0-81C6-B984784EDDDA}" type="presOf" srcId="{356B541A-529E-114A-8612-E7F765635E53}" destId="{D1F8BC4E-501D-AF47-9146-679B983D59E4}" srcOrd="0" destOrd="0" presId="urn:microsoft.com/office/officeart/2008/layout/LinedList"/>
    <dgm:cxn modelId="{C65766E3-D8F8-4C3B-B2C2-52EC0C4E4284}" type="presOf" srcId="{3F64692C-A41B-F84D-AA69-02A9984DD807}" destId="{09726D78-EC14-B242-8744-2AA65FF305D1}" srcOrd="0" destOrd="0" presId="urn:microsoft.com/office/officeart/2008/layout/LinedList"/>
    <dgm:cxn modelId="{B1D929E7-B7D7-414F-B845-4CC186F02101}" type="presOf" srcId="{18316383-A5AD-614A-B70E-4AFD96438660}" destId="{BAF4855F-01CF-F64D-9A50-6D4726DF915A}" srcOrd="0" destOrd="0" presId="urn:microsoft.com/office/officeart/2008/layout/LinedList"/>
    <dgm:cxn modelId="{1C6E3DFC-3E08-8542-938E-A0FB3BDD62D4}" type="presOf" srcId="{51F84AB4-5350-AC41-AE78-A4D029522909}" destId="{7801F19B-D798-174C-A720-87CD14832B45}" srcOrd="0" destOrd="0" presId="urn:microsoft.com/office/officeart/2008/layout/LinedList"/>
    <dgm:cxn modelId="{1EDA84FE-FBBD-4D46-AB89-E0A019BA3201}" srcId="{7E03057C-6734-49AC-8585-E8CB2448B1EC}" destId="{18316383-A5AD-614A-B70E-4AFD96438660}" srcOrd="4" destOrd="0" parTransId="{CFB12895-A612-3847-AA85-D307352C3D88}" sibTransId="{36B8245C-0600-3248-9903-D68DFA142245}"/>
    <dgm:cxn modelId="{758CE4CF-5E74-8C4D-995C-5DA8359CA848}" type="presParOf" srcId="{49AA9ABC-3BB9-5048-822A-E83090EC6D04}" destId="{D8CAE48D-577A-424B-8B78-B0B424DD8786}" srcOrd="0" destOrd="0" presId="urn:microsoft.com/office/officeart/2008/layout/LinedList"/>
    <dgm:cxn modelId="{FC57375A-FB27-4946-AF26-1D83A3D80CB1}" type="presParOf" srcId="{49AA9ABC-3BB9-5048-822A-E83090EC6D04}" destId="{B751E46C-22B8-1741-B295-8B6DB8D7C3C1}" srcOrd="1" destOrd="0" presId="urn:microsoft.com/office/officeart/2008/layout/LinedList"/>
    <dgm:cxn modelId="{1FDD9543-9A10-2644-85B3-E8B0693996E3}" type="presParOf" srcId="{B751E46C-22B8-1741-B295-8B6DB8D7C3C1}" destId="{75CAD886-E66C-C147-9D15-78247764D7FB}" srcOrd="0" destOrd="0" presId="urn:microsoft.com/office/officeart/2008/layout/LinedList"/>
    <dgm:cxn modelId="{F81CEB9E-58AD-294A-ADFC-D2C31ADD86F7}" type="presParOf" srcId="{B751E46C-22B8-1741-B295-8B6DB8D7C3C1}" destId="{82F2E94A-FA10-374B-937D-AAAF2FE271E1}" srcOrd="1" destOrd="0" presId="urn:microsoft.com/office/officeart/2008/layout/LinedList"/>
    <dgm:cxn modelId="{F0E82E39-D64C-47A2-AA0D-DA01A34224AF}" type="presParOf" srcId="{49AA9ABC-3BB9-5048-822A-E83090EC6D04}" destId="{FD53D34E-EE50-EC4B-B6D5-39806F1C2A8D}" srcOrd="2" destOrd="0" presId="urn:microsoft.com/office/officeart/2008/layout/LinedList"/>
    <dgm:cxn modelId="{61FCE551-648B-4F06-B8A1-BC56B0E62965}" type="presParOf" srcId="{49AA9ABC-3BB9-5048-822A-E83090EC6D04}" destId="{9141DD89-F0CB-3B48-B55A-41BFD7218462}" srcOrd="3" destOrd="0" presId="urn:microsoft.com/office/officeart/2008/layout/LinedList"/>
    <dgm:cxn modelId="{AEE8AE22-5D77-472C-AE1D-247FE5FE1A36}" type="presParOf" srcId="{9141DD89-F0CB-3B48-B55A-41BFD7218462}" destId="{2322DDA9-153A-EF43-B7B1-29CC65DE4CB4}" srcOrd="0" destOrd="0" presId="urn:microsoft.com/office/officeart/2008/layout/LinedList"/>
    <dgm:cxn modelId="{FB1529E5-93A0-4B36-AF6A-ADECE1CC5868}" type="presParOf" srcId="{9141DD89-F0CB-3B48-B55A-41BFD7218462}" destId="{42395B03-45C2-FD48-AA27-79BDC773C318}" srcOrd="1" destOrd="0" presId="urn:microsoft.com/office/officeart/2008/layout/LinedList"/>
    <dgm:cxn modelId="{94929588-8CBB-42ED-96F8-070CC2B132B0}" type="presParOf" srcId="{49AA9ABC-3BB9-5048-822A-E83090EC6D04}" destId="{2B9B6A63-5723-D246-BE6B-EF90FB3026A5}" srcOrd="4" destOrd="0" presId="urn:microsoft.com/office/officeart/2008/layout/LinedList"/>
    <dgm:cxn modelId="{3CF4185E-9BE6-40C2-8D96-571F835C8E00}" type="presParOf" srcId="{49AA9ABC-3BB9-5048-822A-E83090EC6D04}" destId="{E2B7D9C4-C232-5F4A-8B83-AA6B80775CF9}" srcOrd="5" destOrd="0" presId="urn:microsoft.com/office/officeart/2008/layout/LinedList"/>
    <dgm:cxn modelId="{7735DF07-B0A2-4BCF-80BC-9585C67359D9}" type="presParOf" srcId="{E2B7D9C4-C232-5F4A-8B83-AA6B80775CF9}" destId="{D1F8BC4E-501D-AF47-9146-679B983D59E4}" srcOrd="0" destOrd="0" presId="urn:microsoft.com/office/officeart/2008/layout/LinedList"/>
    <dgm:cxn modelId="{E551042C-570C-4704-9B95-98C9F125DBE2}" type="presParOf" srcId="{E2B7D9C4-C232-5F4A-8B83-AA6B80775CF9}" destId="{A7C4E067-4C11-A64E-AE09-D841B781DD8F}" srcOrd="1" destOrd="0" presId="urn:microsoft.com/office/officeart/2008/layout/LinedList"/>
    <dgm:cxn modelId="{125B3E3E-4C13-4DBE-B0F4-03EA5662A0C9}" type="presParOf" srcId="{49AA9ABC-3BB9-5048-822A-E83090EC6D04}" destId="{F74D6814-10A8-764E-8F10-E1A805C4175B}" srcOrd="6" destOrd="0" presId="urn:microsoft.com/office/officeart/2008/layout/LinedList"/>
    <dgm:cxn modelId="{A9BCBBA7-1D2D-47C7-B1BE-0C488C4DBAA8}" type="presParOf" srcId="{49AA9ABC-3BB9-5048-822A-E83090EC6D04}" destId="{3DD6A725-1C29-F045-9C5C-DFAA02E3EB79}" srcOrd="7" destOrd="0" presId="urn:microsoft.com/office/officeart/2008/layout/LinedList"/>
    <dgm:cxn modelId="{103120AD-0ED5-40EA-AAF1-30EC336C7625}" type="presParOf" srcId="{3DD6A725-1C29-F045-9C5C-DFAA02E3EB79}" destId="{09726D78-EC14-B242-8744-2AA65FF305D1}" srcOrd="0" destOrd="0" presId="urn:microsoft.com/office/officeart/2008/layout/LinedList"/>
    <dgm:cxn modelId="{D36B933A-F615-4608-9F68-CCAAA74D096D}" type="presParOf" srcId="{3DD6A725-1C29-F045-9C5C-DFAA02E3EB79}" destId="{1E111615-8862-B54A-AE2F-336403CC4B1B}" srcOrd="1" destOrd="0" presId="urn:microsoft.com/office/officeart/2008/layout/LinedList"/>
    <dgm:cxn modelId="{D582DA61-B762-40CE-92E5-43F97717BC9D}" type="presParOf" srcId="{49AA9ABC-3BB9-5048-822A-E83090EC6D04}" destId="{BE6E8C4D-5083-344C-A5B5-584CEB42DA09}" srcOrd="8" destOrd="0" presId="urn:microsoft.com/office/officeart/2008/layout/LinedList"/>
    <dgm:cxn modelId="{3DE8D0E9-B293-4B48-8184-79EC87D161FE}" type="presParOf" srcId="{49AA9ABC-3BB9-5048-822A-E83090EC6D04}" destId="{C090E6E5-62D1-F447-AFCB-85047772F0E0}" srcOrd="9" destOrd="0" presId="urn:microsoft.com/office/officeart/2008/layout/LinedList"/>
    <dgm:cxn modelId="{2F6C11E2-8838-4DFD-9E42-8E28B9A2511E}" type="presParOf" srcId="{C090E6E5-62D1-F447-AFCB-85047772F0E0}" destId="{BAF4855F-01CF-F64D-9A50-6D4726DF915A}" srcOrd="0" destOrd="0" presId="urn:microsoft.com/office/officeart/2008/layout/LinedList"/>
    <dgm:cxn modelId="{E3B694FF-4E18-4790-AE29-A5256D207F09}" type="presParOf" srcId="{C090E6E5-62D1-F447-AFCB-85047772F0E0}" destId="{922283BB-6317-614B-8DBD-BC7AE3B3A8DA}" srcOrd="1" destOrd="0" presId="urn:microsoft.com/office/officeart/2008/layout/LinedList"/>
    <dgm:cxn modelId="{19542CFA-03D4-844F-8FC4-A94A70B6B593}" type="presParOf" srcId="{49AA9ABC-3BB9-5048-822A-E83090EC6D04}" destId="{33304525-B311-5A4B-926C-22DFA1B7F8A2}" srcOrd="10" destOrd="0" presId="urn:microsoft.com/office/officeart/2008/layout/LinedList"/>
    <dgm:cxn modelId="{8E03C933-D79B-B644-AA7E-F6B804413E21}" type="presParOf" srcId="{49AA9ABC-3BB9-5048-822A-E83090EC6D04}" destId="{C716B3D8-728D-7C41-8F54-B655F1C8CFFC}" srcOrd="11" destOrd="0" presId="urn:microsoft.com/office/officeart/2008/layout/LinedList"/>
    <dgm:cxn modelId="{931DC0CE-CCE5-0643-84F9-8FC3CE92033E}" type="presParOf" srcId="{C716B3D8-728D-7C41-8F54-B655F1C8CFFC}" destId="{2C6F5DA2-C73F-804F-BAE8-FDCA36092664}" srcOrd="0" destOrd="0" presId="urn:microsoft.com/office/officeart/2008/layout/LinedList"/>
    <dgm:cxn modelId="{3E072159-3A3F-9A47-9D37-1BB3F0806019}" type="presParOf" srcId="{C716B3D8-728D-7C41-8F54-B655F1C8CFFC}" destId="{A328A87D-674E-A244-94E5-B99B66F0898C}" srcOrd="1" destOrd="0" presId="urn:microsoft.com/office/officeart/2008/layout/LinedList"/>
    <dgm:cxn modelId="{89C2C3AD-830D-B340-9070-FAB548F27FF0}" type="presParOf" srcId="{49AA9ABC-3BB9-5048-822A-E83090EC6D04}" destId="{83D86E66-6CD3-0A47-AE3A-EBEE7D79527C}" srcOrd="12" destOrd="0" presId="urn:microsoft.com/office/officeart/2008/layout/LinedList"/>
    <dgm:cxn modelId="{992AC515-B34C-3645-B01A-D6134A2ED62B}" type="presParOf" srcId="{49AA9ABC-3BB9-5048-822A-E83090EC6D04}" destId="{485D6F66-76D6-9643-B469-43B6FB30D4A4}" srcOrd="13" destOrd="0" presId="urn:microsoft.com/office/officeart/2008/layout/LinedList"/>
    <dgm:cxn modelId="{D278549D-E8EB-AD43-BA44-E67EAE92FA17}" type="presParOf" srcId="{485D6F66-76D6-9643-B469-43B6FB30D4A4}" destId="{7801F19B-D798-174C-A720-87CD14832B45}" srcOrd="0" destOrd="0" presId="urn:microsoft.com/office/officeart/2008/layout/LinedList"/>
    <dgm:cxn modelId="{C5EBFAC9-2B7A-6549-84F3-F7DCE10893AE}" type="presParOf" srcId="{485D6F66-76D6-9643-B469-43B6FB30D4A4}" destId="{76211C0D-FDE8-2847-875D-7D1E00D6DB38}" srcOrd="1" destOrd="0" presId="urn:microsoft.com/office/officeart/2008/layout/LinedList"/>
    <dgm:cxn modelId="{A1CD2F13-049A-124F-A7B7-31E508DFC8E2}" type="presParOf" srcId="{49AA9ABC-3BB9-5048-822A-E83090EC6D04}" destId="{C192DE00-EF2B-CB43-8EBB-E4F6369CF7A2}" srcOrd="14" destOrd="0" presId="urn:microsoft.com/office/officeart/2008/layout/LinedList"/>
    <dgm:cxn modelId="{5A00E34C-E6D2-D54E-8122-A46112D12B92}" type="presParOf" srcId="{49AA9ABC-3BB9-5048-822A-E83090EC6D04}" destId="{E8213F0A-5D2A-A045-BAAF-C1FC277FFFDE}" srcOrd="15" destOrd="0" presId="urn:microsoft.com/office/officeart/2008/layout/LinedList"/>
    <dgm:cxn modelId="{24177C44-D642-7B4F-9B3C-8A8453850243}" type="presParOf" srcId="{E8213F0A-5D2A-A045-BAAF-C1FC277FFFDE}" destId="{A53E13AE-8A02-064B-BBBF-0F35D4BF1196}" srcOrd="0" destOrd="0" presId="urn:microsoft.com/office/officeart/2008/layout/LinedList"/>
    <dgm:cxn modelId="{6140750C-240B-A24C-852B-4898A510767C}" type="presParOf" srcId="{E8213F0A-5D2A-A045-BAAF-C1FC277FFFDE}" destId="{819F4110-1569-B64A-8DE9-D4CD499623A6}" srcOrd="1" destOrd="0" presId="urn:microsoft.com/office/officeart/2008/layout/LinedList"/>
    <dgm:cxn modelId="{F275E02E-CB6D-DD4A-9ABE-CC7598157B0D}" type="presParOf" srcId="{49AA9ABC-3BB9-5048-822A-E83090EC6D04}" destId="{6622AF0C-B65F-6141-BA9C-4A966DDFCD29}" srcOrd="16" destOrd="0" presId="urn:microsoft.com/office/officeart/2008/layout/LinedList"/>
    <dgm:cxn modelId="{E585DE23-35F8-8949-B764-81B2043FEB77}" type="presParOf" srcId="{49AA9ABC-3BB9-5048-822A-E83090EC6D04}" destId="{5B57648A-EE11-9741-8A4F-08636D7A364B}" srcOrd="17" destOrd="0" presId="urn:microsoft.com/office/officeart/2008/layout/LinedList"/>
    <dgm:cxn modelId="{C591DAC2-6724-8042-BC6A-AB9C92B1F497}" type="presParOf" srcId="{5B57648A-EE11-9741-8A4F-08636D7A364B}" destId="{D4E4FFC4-B377-404F-8A01-00D2D89B53CE}" srcOrd="0" destOrd="0" presId="urn:microsoft.com/office/officeart/2008/layout/LinedList"/>
    <dgm:cxn modelId="{ADE0E723-611D-3545-9B8B-A4354535B755}" type="presParOf" srcId="{5B57648A-EE11-9741-8A4F-08636D7A364B}" destId="{0F2B0DE0-929D-1F4E-989B-3F901C2B5FF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AE48D-577A-424B-8B78-B0B424DD8786}">
      <dsp:nvSpPr>
        <dsp:cNvPr id="0" name=""/>
        <dsp:cNvSpPr/>
      </dsp:nvSpPr>
      <dsp:spPr>
        <a:xfrm>
          <a:off x="0" y="70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AD886-E66C-C147-9D15-78247764D7FB}">
      <dsp:nvSpPr>
        <dsp:cNvPr id="0" name=""/>
        <dsp:cNvSpPr/>
      </dsp:nvSpPr>
      <dsp:spPr>
        <a:xfrm>
          <a:off x="0" y="704"/>
          <a:ext cx="10515600" cy="64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a:t>Andersen, T.H. &amp; A.E.M. Holsting (2015): </a:t>
          </a:r>
          <a:r>
            <a:rPr lang="da-DK" sz="1800" i="1" kern="1200"/>
            <a:t>Teksten i grammatikken</a:t>
          </a:r>
          <a:r>
            <a:rPr lang="da-DK" sz="1800" kern="1200"/>
            <a:t>. Syddansk Universitetsforlag. </a:t>
          </a:r>
          <a:endParaRPr lang="en-US" sz="1800" kern="1200"/>
        </a:p>
      </dsp:txBody>
      <dsp:txXfrm>
        <a:off x="0" y="704"/>
        <a:ext cx="10515600" cy="640977"/>
      </dsp:txXfrm>
    </dsp:sp>
    <dsp:sp modelId="{FD53D34E-EE50-EC4B-B6D5-39806F1C2A8D}">
      <dsp:nvSpPr>
        <dsp:cNvPr id="0" name=""/>
        <dsp:cNvSpPr/>
      </dsp:nvSpPr>
      <dsp:spPr>
        <a:xfrm>
          <a:off x="0" y="64168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2DDA9-153A-EF43-B7B1-29CC65DE4CB4}">
      <dsp:nvSpPr>
        <dsp:cNvPr id="0" name=""/>
        <dsp:cNvSpPr/>
      </dsp:nvSpPr>
      <dsp:spPr>
        <a:xfrm>
          <a:off x="0" y="641682"/>
          <a:ext cx="10515600" cy="64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a:t>Børne- og Undervisningsministeriet (2023): </a:t>
          </a:r>
          <a:r>
            <a:rPr lang="da-DK" sz="1800" i="1" kern="1200"/>
            <a:t>Vejledning til afvikling af forsøg med de skriftlige prøver i biologi, geografi og fysik/kemi FP9 2023/2024.</a:t>
          </a:r>
        </a:p>
      </dsp:txBody>
      <dsp:txXfrm>
        <a:off x="0" y="641682"/>
        <a:ext cx="10515600" cy="640977"/>
      </dsp:txXfrm>
    </dsp:sp>
    <dsp:sp modelId="{2B9B6A63-5723-D246-BE6B-EF90FB3026A5}">
      <dsp:nvSpPr>
        <dsp:cNvPr id="0" name=""/>
        <dsp:cNvSpPr/>
      </dsp:nvSpPr>
      <dsp:spPr>
        <a:xfrm>
          <a:off x="0" y="128265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F8BC4E-501D-AF47-9146-679B983D59E4}">
      <dsp:nvSpPr>
        <dsp:cNvPr id="0" name=""/>
        <dsp:cNvSpPr/>
      </dsp:nvSpPr>
      <dsp:spPr>
        <a:xfrm>
          <a:off x="0" y="1282659"/>
          <a:ext cx="10515600" cy="64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a:t>Børne- og Undervisningsministeriet (2020): </a:t>
          </a:r>
          <a:r>
            <a:rPr lang="da-DK" sz="1800" i="1" kern="1200"/>
            <a:t>Sproglig udvikling. Vejledning.</a:t>
          </a:r>
        </a:p>
      </dsp:txBody>
      <dsp:txXfrm>
        <a:off x="0" y="1282659"/>
        <a:ext cx="10515600" cy="640977"/>
      </dsp:txXfrm>
    </dsp:sp>
    <dsp:sp modelId="{F74D6814-10A8-764E-8F10-E1A805C4175B}">
      <dsp:nvSpPr>
        <dsp:cNvPr id="0" name=""/>
        <dsp:cNvSpPr/>
      </dsp:nvSpPr>
      <dsp:spPr>
        <a:xfrm>
          <a:off x="0" y="192363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726D78-EC14-B242-8744-2AA65FF305D1}">
      <dsp:nvSpPr>
        <dsp:cNvPr id="0" name=""/>
        <dsp:cNvSpPr/>
      </dsp:nvSpPr>
      <dsp:spPr>
        <a:xfrm>
          <a:off x="0" y="1923637"/>
          <a:ext cx="10515600" cy="64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a:t>Børne- og Undervisningsministeriet (2019): </a:t>
          </a:r>
          <a:r>
            <a:rPr lang="da-DK" sz="1800" i="1" kern="1200"/>
            <a:t>Faghæftet Naurteknologi. Faghæftet Biologi. Faghæftet Fysik/Kemi, Faghæftet Biologi.</a:t>
          </a:r>
        </a:p>
      </dsp:txBody>
      <dsp:txXfrm>
        <a:off x="0" y="1923637"/>
        <a:ext cx="10515600" cy="640977"/>
      </dsp:txXfrm>
    </dsp:sp>
    <dsp:sp modelId="{BE6E8C4D-5083-344C-A5B5-584CEB42DA09}">
      <dsp:nvSpPr>
        <dsp:cNvPr id="0" name=""/>
        <dsp:cNvSpPr/>
      </dsp:nvSpPr>
      <dsp:spPr>
        <a:xfrm>
          <a:off x="0" y="256461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4855F-01CF-F64D-9A50-6D4726DF915A}">
      <dsp:nvSpPr>
        <dsp:cNvPr id="0" name=""/>
        <dsp:cNvSpPr/>
      </dsp:nvSpPr>
      <dsp:spPr>
        <a:xfrm>
          <a:off x="0" y="2564615"/>
          <a:ext cx="10515600" cy="64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a:t>Gyldendals fagportal: </a:t>
          </a:r>
          <a:r>
            <a:rPr lang="da-DK" sz="1800" i="1" kern="1200"/>
            <a:t>Vandets kredsløb</a:t>
          </a:r>
          <a:r>
            <a:rPr lang="da-DK" sz="1800" kern="1200"/>
            <a:t>. </a:t>
          </a:r>
          <a:r>
            <a:rPr lang="da-DK" sz="1800" kern="1200">
              <a:hlinkClick xmlns:r="http://schemas.openxmlformats.org/officeDocument/2006/relationships" r:id="rId1"/>
            </a:rPr>
            <a:t>Vandets kredsløb | Natur/teknologi 4-6 | Gyldendals fagportaler</a:t>
          </a:r>
          <a:endParaRPr lang="da-DK" sz="1800" kern="1200"/>
        </a:p>
      </dsp:txBody>
      <dsp:txXfrm>
        <a:off x="0" y="2564615"/>
        <a:ext cx="10515600" cy="640977"/>
      </dsp:txXfrm>
    </dsp:sp>
    <dsp:sp modelId="{33304525-B311-5A4B-926C-22DFA1B7F8A2}">
      <dsp:nvSpPr>
        <dsp:cNvPr id="0" name=""/>
        <dsp:cNvSpPr/>
      </dsp:nvSpPr>
      <dsp:spPr>
        <a:xfrm>
          <a:off x="0" y="320559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F5DA2-C73F-804F-BAE8-FDCA36092664}">
      <dsp:nvSpPr>
        <dsp:cNvPr id="0" name=""/>
        <dsp:cNvSpPr/>
      </dsp:nvSpPr>
      <dsp:spPr>
        <a:xfrm>
          <a:off x="0" y="3205593"/>
          <a:ext cx="10515600" cy="64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b="1" kern="1200"/>
            <a:t>Jacobsen, G.K. &amp; R. Mulvad (2022): </a:t>
          </a:r>
          <a:r>
            <a:rPr lang="da-DK" sz="1800" b="1" i="1" kern="1200"/>
            <a:t>Ind i naturfag. Fra tekster til naturfaglig kompetence</a:t>
          </a:r>
          <a:r>
            <a:rPr lang="da-DK" sz="1800" b="1" kern="1200"/>
            <a:t>. Akademisk. </a:t>
          </a:r>
          <a:r>
            <a:rPr lang="da-DK" sz="1800" kern="1200"/>
            <a:t> </a:t>
          </a:r>
          <a:endParaRPr lang="en-US" sz="1800" kern="1200"/>
        </a:p>
      </dsp:txBody>
      <dsp:txXfrm>
        <a:off x="0" y="3205593"/>
        <a:ext cx="10515600" cy="640977"/>
      </dsp:txXfrm>
    </dsp:sp>
    <dsp:sp modelId="{83D86E66-6CD3-0A47-AE3A-EBEE7D79527C}">
      <dsp:nvSpPr>
        <dsp:cNvPr id="0" name=""/>
        <dsp:cNvSpPr/>
      </dsp:nvSpPr>
      <dsp:spPr>
        <a:xfrm>
          <a:off x="0" y="384657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01F19B-D798-174C-A720-87CD14832B45}">
      <dsp:nvSpPr>
        <dsp:cNvPr id="0" name=""/>
        <dsp:cNvSpPr/>
      </dsp:nvSpPr>
      <dsp:spPr>
        <a:xfrm>
          <a:off x="0" y="3846571"/>
          <a:ext cx="10515600" cy="64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b="1" kern="1200"/>
            <a:t>Jacobsen, G.K. &amp; R. Mulvad (2022): </a:t>
          </a:r>
          <a:r>
            <a:rPr lang="da-DK" sz="1800" b="1" i="1" kern="1200"/>
            <a:t>Progressionsplan</a:t>
          </a:r>
          <a:r>
            <a:rPr lang="da-DK" sz="1800" b="1" kern="1200"/>
            <a:t> </a:t>
          </a:r>
          <a:r>
            <a:rPr lang="da-DK" sz="1800" b="1" kern="1200" err="1"/>
            <a:t>https</a:t>
          </a:r>
          <a:r>
            <a:rPr lang="da-DK" sz="1800" b="1" kern="1200"/>
            <a:t>://</a:t>
          </a:r>
          <a:r>
            <a:rPr lang="da-DK" sz="1800" b="1" kern="1200" err="1"/>
            <a:t>www.akademisk.dk</a:t>
          </a:r>
          <a:r>
            <a:rPr lang="da-DK" sz="1800" b="1" kern="1200"/>
            <a:t>/skole-og-</a:t>
          </a:r>
          <a:r>
            <a:rPr lang="da-DK" sz="1800" b="1" kern="1200" err="1"/>
            <a:t>laering</a:t>
          </a:r>
          <a:r>
            <a:rPr lang="da-DK" sz="1800" b="1" kern="1200"/>
            <a:t>/didaktik/produkt/didaktikserien/ind-i-naturfag</a:t>
          </a:r>
        </a:p>
      </dsp:txBody>
      <dsp:txXfrm>
        <a:off x="0" y="3846571"/>
        <a:ext cx="10515600" cy="640977"/>
      </dsp:txXfrm>
    </dsp:sp>
    <dsp:sp modelId="{C192DE00-EF2B-CB43-8EBB-E4F6369CF7A2}">
      <dsp:nvSpPr>
        <dsp:cNvPr id="0" name=""/>
        <dsp:cNvSpPr/>
      </dsp:nvSpPr>
      <dsp:spPr>
        <a:xfrm>
          <a:off x="0" y="448754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E13AE-8A02-064B-BBBF-0F35D4BF1196}">
      <dsp:nvSpPr>
        <dsp:cNvPr id="0" name=""/>
        <dsp:cNvSpPr/>
      </dsp:nvSpPr>
      <dsp:spPr>
        <a:xfrm>
          <a:off x="0" y="4487549"/>
          <a:ext cx="10515600" cy="64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b="1" kern="1200"/>
            <a:t>Polias, J. (2020): </a:t>
          </a:r>
          <a:r>
            <a:rPr lang="da-DK" sz="1800" b="1" i="1" kern="1200"/>
            <a:t>Fagsprog i naturfag. At læse, skrive og ‘gøre’ naturfag</a:t>
          </a:r>
          <a:r>
            <a:rPr lang="da-DK" sz="1800" b="1" kern="1200"/>
            <a:t>. Akademisk</a:t>
          </a:r>
          <a:endParaRPr lang="en-US" sz="1800" kern="1200"/>
        </a:p>
      </dsp:txBody>
      <dsp:txXfrm>
        <a:off x="0" y="4487549"/>
        <a:ext cx="10515600" cy="640977"/>
      </dsp:txXfrm>
    </dsp:sp>
    <dsp:sp modelId="{6622AF0C-B65F-6141-BA9C-4A966DDFCD29}">
      <dsp:nvSpPr>
        <dsp:cNvPr id="0" name=""/>
        <dsp:cNvSpPr/>
      </dsp:nvSpPr>
      <dsp:spPr>
        <a:xfrm>
          <a:off x="0" y="512852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4FFC4-B377-404F-8A01-00D2D89B53CE}">
      <dsp:nvSpPr>
        <dsp:cNvPr id="0" name=""/>
        <dsp:cNvSpPr/>
      </dsp:nvSpPr>
      <dsp:spPr>
        <a:xfrm>
          <a:off x="0" y="5128526"/>
          <a:ext cx="10515600" cy="640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b="1" kern="1200" err="1"/>
            <a:t>www.sprogbaseretlaering.dk</a:t>
          </a:r>
          <a:r>
            <a:rPr lang="da-DK" sz="1800" b="1" kern="1200"/>
            <a:t> </a:t>
          </a:r>
        </a:p>
      </dsp:txBody>
      <dsp:txXfrm>
        <a:off x="0" y="5128526"/>
        <a:ext cx="10515600" cy="6409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13:20.565"/>
    </inkml:context>
    <inkml:brush xml:id="br0">
      <inkml:brushProperty name="width" value="0.2" units="cm"/>
      <inkml:brushProperty name="height" value="0.2" units="cm"/>
      <inkml:brushProperty name="color" value="#00A0D7"/>
    </inkml:brush>
  </inkml:definitions>
  <inkml:trace contextRef="#ctx0" brushRef="#br0">1 31 10240,'0'0'7679,"6"4"-7551,148 79 918,-150-80-1014,1-1 1,-1 0-1,1 0 1,-1 0-1,1-1 1,0 1-1,0-1 0,0 0 1,0-1-1,0 1 1,0-1-1,0 0 1,-1 0-1,1-1 1,0 0-1,0 1 1,0-2-1,0 1 1,0 0-1,-1-1 0,1 0 1,6-4-1,-8 4-22,-1 1-1,1-1 0,0 1 0,0-1 0,-1 1 1,1 0-1,0 0 0,0 0 0,0 1 0,1-1 0,-1 1 1,0-1-1,0 1 0,0 0 0,0 0 0,0 0 1,4 1-1,0 1 24,1 0-1,0 1 1,-1 0 0,1 0 0,9 6 0,-11-6-30,0 0 0,0 0 0,0-1 0,1 0 0,-1 0-1,0 0 1,9 0 0,-12-2-3,1 1 0,-1-1 0,0-1 0,1 1 0,-1 0 0,0-1-1,0 1 1,1-1 0,-1 0 0,0 0 0,0-1 0,0 1 0,0-1 0,0 1 0,0-1 0,4-3-1,-7 5 2,0-1-1,1 1 1,-1 0 0,0 0-1,1 0 1,-1-1-1,0 1 1,1 0-1,-1 0 1,0 0-1,1 0 1,-1 0-1,0 0 1,1 0-1,-1 0 1,0 0-1,1 0 1,-1 0-1,0 0 1,1 0 0,-1 0-1,1 0 1,-1 0-1,0 1 1,1-1-1,-1 0 1,0 0-1,0 0 1,1 0-1,-1 1 1,0-1-1,1 0 1,-1 0-1,0 1 1,1-1 0,11 17 189,-10-15-160,-1 0 0,1 1 1,-1-1-1,1 0 0,0 0 0,0 0 1,0 0-1,0 0 0,3 2 0,-3-4-20,0 0 0,0 1 0,0-1 0,-1 0 0,1 0 0,0 0 0,0 0 0,0 0 0,0-1-1,-1 1 1,1 0 0,0-1 0,0 0 0,0 1 0,-1-1 0,4-2 0,32-20 104,-19 11 9,-1 3-89,0 1 0,25-8 1,-40 15-32,-1 1-3,0 0 0,0-1 0,-1 1 0,1 0 0,0 0 0,0 0 0,0 0 0,0 0 0,0 0 0,0 0 0,-1 0 0,1 0 0,0 0 0,0 0 0,0 0 0,0 1 0,0-1 0,-1 0 0,1 1 0,0-1 0,0 0 0,0 1 0,-1-1 0,1 1 0,1 1 0,12 20 0,1 1 0,-14-23 0,-1 1 0,1-1 0,0 1 0,0-1 0,-1 1 0,1-1 0,0 1 0,0-1 0,0 0 0,0 0 0,-1 1 0,1-1 0,0 0 0,0 0 0,0 0 0,0 0 0,0 0 0,0 0 0,0 0 0,0 0 0,-1 0 0,1-1 0,0 1 0,0 0 0,0-1 0,0 1 0,0-1 0,24-14 0,-18 11 0,-1 0 0,1 0 0,13-5 0,-19 8 0,1 1 0,0-1 0,0 1 0,0 0 0,0-1 0,0 1 0,-1 0 0,1 0 0,0 0 0,0 0 0,0 1 0,0-1 0,0 0 0,0 1 0,0-1 0,-1 1 0,1 0 0,0-1 0,3 3 0,-1-1 0,0 0 0,1-1 0,-1 1 0,0-1 0,1 0 0,-1 0 0,1-1 0,-1 1 0,1-1 0,0 0 0,-1 0 0,1-1 0,-1 1 0,1-1 0,-1 0 0,8-2 0,-6 1 0,0 0 0,1 1 0,-1 0 0,0 1 0,1 0 0,-1 0 0,1 0 0,8 2 0,-8-1 1,-1 0-1,1 0 0,0-1 0,-1 0 1,1 0-1,-1-1 0,1 1 0,-1-1 1,1-1-1,9-2 0,7-2 19,-19 6-5,-1-1 1,1 1 0,-1 0-1,1 0 1,-1 1-1,1-1 1,-1 1 0,0-1-1,1 1 1,-1 0 0,0 0-1,1 1 1,-1-1 0,0 1-1,4 2 1,-2-1 3,0-1 0,-1 1-1,1-1 1,0-1 0,6 2 0,-1-1 16,-1-2-1,1 1 1,-1-1 0,1-1-1,-1 0 1,1 0-1,16-5 1,-14 3-26,-10 3-8,1 0 0,-1 0 0,1 0 0,0 1 0,-1-1 0,0 0 0,1 1 0,-1 0 0,1 0 0,3 2 0,-4-2 0,-1-1 0,1 1 0,-1 0 0,1 0 0,-1-1 0,1 1 0,-1-1 0,1 1 0,0-1 0,-1 0 0,1 0 0,0 0 0,-1 0 0,1 0 0,0 0 0,-1 0 0,1 0 0,0-1 0,-1 1 0,1 0 0,-1-1 0,1 0 0,1 0 0,11-10 0,1 1 0,-1 0 0,2 1 0,-1 1 0,1 1 0,23-8 0,-38 15 0,1 0 0,-1 0 0,1 1 0,-1-1 0,1 1 0,-1-1 0,0 1 0,1-1 0,-1 1 0,0 0 0,1 0 0,-1-1 0,0 1 0,0 0 0,0 0 0,0 0 0,0 0 0,0 1 0,0-1 0,0 0 0,0 0 0,0 1 0,0 0 0,13 13 0,-13-14 0,0-1 0,1 1 0,-1-1 0,0 1 0,1-1 0,-1 0 0,0 0 0,1 1 0,-1-1 0,0 0 0,1 0 0,-1 0 0,0-1 0,1 1 0,-1 0 0,0 0 0,1-1 0,-1 1 0,0-1 0,0 1 0,1-1 0,-1 0 0,0 1 0,0-1 0,1-1 0,31-26 0,-22 19 0,-5 3 0,1 0 0,-1 1 0,1 0 0,9-4 0,-15 9 1,-1 0 0,1 0 0,0 0-1,0 0 1,-1 0 0,1 0 0,0 0 0,-1 0-1,1 0 1,0 0 0,0 1 0,-1-1 0,1 0-1,0 0 1,-1 1 0,1-1 0,0 1-1,-1-1 1,1 0 0,-1 1 0,1-1 0,-1 1-1,1-1 1,-1 1 0,1-1 0,-1 1-1,1 0 1,-1-1 0,0 1 0,1 0 0,-1-1-1,0 1 1,1 1 0,11 30 55,-8-22-32,-4-8-22,1-1 0,-1 1 0,1-1 0,0 1 0,-1 0 0,1-1 0,0 1 0,0-1 0,0 0 0,0 1 0,1-1 0,0 2 0,0-3-2,-1 1 0,1-1-1,-1 0 1,1 1 0,-1-1-1,0 0 1,1 0 0,-1 0 0,1 0-1,-1 0 1,3 0 0,9-1-2,-10 2 12,0 0-1,0-1 0,0 1 0,1 0 1,-1 0-1,0 1 0,0-1 0,5 4 1,13 5 34,-18-9-41,1 0 0,-1 0-1,1-1 1,-1 1 0,1-1-1,-1 0 1,1 0 0,-1 0-1,1 0 1,-1-1-1,1 1 1,-1-1 0,0 0-1,1 0 1,-1 0 0,0-1-1,5-2 1,1-2 11,-1 0 0,0 0 0,0-1 0,11-12 0,2-3-4,-20 21-7,1-1 1,-1 1-1,0-1 0,1 1 0,0 0 0,-1-1 0,1 1 0,0 0 0,0 0 1,0 0-1,-1 1 0,1-1 0,0 0 0,0 1 0,0-1 0,0 1 0,0 0 0,1-1 1,-1 1-1,4 1 0,-2 0 7,1 1 1,0 0-1,-1 0 1,1 0-1,-1 1 1,0 0-1,6 4 1,-10-7-11,4 3 12,0 0 0,0 0 0,0-1 0,1 1 0,-1-1 0,1 0 0,0 0 1,-1-1-1,1 1 0,8 0 0,-8-2-4,-1 0 1,1-1-1,-1 1 1,0-1-1,1 0 1,-1 0-1,0-1 1,0 1-1,0-1 0,0 0 1,7-4-1,-9 5-8,-1 0 0,1 0 0,0 0 0,0 1 0,0-1 0,0 1 0,0-1 0,0 1 0,0 0 0,0 0 0,0 0 0,0 0 0,0 0 0,0 0 0,0 0 0,0 1 0,0-1 0,3 2 0,2 0 0,-1 2 0,1-1 0,11 9 0,4 2 0,-21-14 0,-1 0 0,1 0 0,0 1 0,-1-1 0,1 0 0,0 0 0,-1 0 0,1 0 0,0 0 0,-1 0 0,1 0 0,0 0 0,-1 0 0,1-1 0,0 1 0,-1 0 0,1 0 0,-1 0 0,1-1 0,0 1 0,-1 0 0,1-1 0,-1 1 0,1-1 0,-1 1 0,1-1 0,-1 1 0,1 0 0,-1-1 0,0 0 0,1 1 0,-1-1 0,0 1 0,1-1 0,-1 1 0,0-2 0,0 2 0,0 0 0,1-1 0,-1 1 0,0 0 0,0 0 0,0-1 0,0 1 0,0 0 0,0-1 0,0 1 0,0 0 0,1 0 0,-1 0 0,0-1 0,0 1 0,0 0 0,0 0 0,1 0 0,-1-1 0,0 1 0,0 0 0,1 0 0,-1 0 0,0 0 0,0 0 0,1-1 0,-1 1 0,0 0 0,0 0 0,1 0 0,-1 0 0,0 0 0,0 0 0,1 0 0,-1 0 0,0 0 0,1 0 0,-1 0 0,0 0 0,0 0 0,1 0 0,-1 0 0,0 1 0,1-1 0,5 8 0,13 15 0,-18-23 0,-1 1 0,1 0 0,0-1 0,-1 0 0,1 1 0,0-1 0,-1 1 0,1-1 0,0 0 0,-1 1 0,1-1 0,0 0 0,0 0 0,0 1 0,-1-1 0,1 0 0,0 0 0,0 0 0,0 0 0,-1 0 0,1 0 0,0-1 0,0 1 0,0 0 0,-1 0 0,1 0 0,0-1 0,0 1 0,-1 0 0,2-1 0,121-76 128,-122 77-128,-1-1 0,1 1 0,-1 0 0,1 0 0,-1-1 0,1 1 0,-1 0 0,0 0 0,1-1 0,-1 1 0,1 0 0,-1-1 0,0 1 0,1-1 0,-1 1 0,0 0 0,0-1 0,1 1 0,-1-1 0,0 1 0,0-1 0,0 1 0,1-1 0,-1 1 0,0-1 0,0 0 0,0-3 0,0 3 0,1 1 0,0 0 0,-1-1 0,1 1 0,-1 0 0,1 0 0,0 0 0,-1 0 0,1-1 0,-1 1 0,1 0 0,0 0 0,-1 0 0,1 0 0,-1 0 0,1 0 0,0 1 0,-1-1 0,1 0 0,0 0 0,1 1 0,52-13 0,-43 9 0,1 1 0,-1-1 0,0 2 0,15-1 0,-22 2 0,0 0 0,0 0 0,-1 1 0,1 0 0,0 0 0,-1 0 0,1 0 0,0 0 0,-1 1 0,0-1 0,1 1 0,-1 0 0,0 0 0,0 1 0,0-1 0,0 1 0,3 3 0,2 3 0,-5-5 0,1 0 0,-1-1 0,1 1 0,-1-1 0,1 0 0,6 4 0,-8-6 0,-1-1 0,1 1 0,-1-1 0,1 1 0,-1-1 0,1 0 0,0 1 0,-1-1 0,1 0 0,0 0 0,-1 0 0,1 0 0,0-1 0,-1 1 0,1 0 0,-1-1 0,1 1 0,-1-1 0,1 1 0,0-1 0,-1 0 0,0 0 0,1 0 0,1-1 0,7-6 0,5-2 0,-15 10 0,1 0 0,-1-1 0,0 1 0,1 0 0,-1 0 0,0 0 0,1 0 0,-1 0 0,0 0 0,1 0 0,-1 0 0,1 1 0,-1-1 0,0 0 0,1 0 0,-1 0 0,0 0 0,1 0 0,-1 0 0,0 1 0,0-1 0,1 0 0,-1 0 0,0 1 0,1-1 0,-1 0 0,0 0 0,0 1 0,0-1 0,1 0 0,-1 1 0,0-1 0,0 0 0,0 1 0,0-1 0,1 0 0,-1 1 0,0 0 0,0 0 3,1 1 1,0-1-1,-1 1 0,1 0 0,0-1 0,0 1 0,0-1 0,0 0 0,0 1 0,0-1 1,3 2-1,-3-2-1,0-1 1,0 0 0,0 1-1,0-1 1,0 0 0,0 0-1,0 0 1,0 0 0,0 0-1,0 0 1,0 0 0,0 0-1,0 0 1,0 0 0,0-1-1,0 1 1,0 0 0,0-1-1,0 1 1,0-1 0,0 1-1,0-1 1,0 1 0,0-1-1,0 0 1,16-11 42,-14 9-33,1 0 0,-1 1-1,0 0 1,1-1-1,-1 1 1,1 1 0,0-1-1,0 0 1,0 1-1,0 0 1,0 0 0,0 0-1,0 0 1,0 1-1,0-1 1,0 1 0,0 0-1,0 1 1,8 0-1,-11 0-9,1-1-1,0 1 0,-1 0 1,1-1-1,-1 1 0,1 0 0,-1 0 1,1 0-1,-1 0 0,0 0 1,0 0-1,1 0 0,-1 1 1,0-1-1,0 0 0,0 1 1,0-1-1,0 1 0,-1-1 1,1 1-1,0 0 0,0 1 0,-1-1 3,1-1-1,0 1 0,-1-1 0,1 0 0,0 1 0,0-1 0,0 0 1,0 1-1,0-1 0,0 0 0,2 1 0,-2-1-1,0-1-1,0 0 1,0 0 0,0 0-1,0 1 1,0-1-1,0 0 1,0 0 0,0 0-1,0-1 1,0 1 0,0 0-1,0 0 1,0-1-1,0 1 1,0 0 0,0-1-1,0 1 1,0-1-1,0 1 1,0-1 0,-1 1-1,2-2 1,9-9 20,-2 3-23,-9 9 1,1-1 0,-1 0 0,1 1 0,-1-1 0,1 1 0,-1-1 0,0 1 0,1-1 0,-1 1 0,0 0 0,1-1 0,-1 1 0,0-1 0,0 1 0,0 0 0,0-1 0,1 1 0,-1 0 0,0-1 0,0 1 0,0 0 0,0-1 0,-1 2 0,2 3 0,-1-3 0,0-1 0,0 1 0,1 0 0,-1 0 0,0 0 0,1-1 0,0 1 0,-1 0 0,2 2 0,-1-3 0,0-1 0,-1 1 0,1 0 0,0-1 0,0 0 0,-1 1 0,1-1 0,0 1 0,0-1 0,0 0 0,-1 1 0,1-1 0,0 0 0,0 0 0,0 0 0,0 0 0,0 0 0,0 0 0,0 0 0,-1 0 0,1 0 0,0 0 0,0 0 0,0 0 0,0-1 0,0 1 0,1-1 0,15-4 0,31-7 0,-41 10 0,-1 1 0,0-1 0,0-1 0,0 1 0,10-6 0,-13 6 0,1 0 0,-1 0 0,1 0 0,0 1 0,0 0 0,0-1 0,-1 1 0,1 1 0,1-1 0,6 0 0,-9 1 0,-1 1 0,1-1 0,-1 1 0,0-1 0,1 1 0,-1 0 0,0-1 0,1 1 0,-1 0 0,0 0 0,0 0 0,0 0 0,0 0 0,0 0 0,0 0 0,0 0 0,0 1 0,0 0 0,14 29 0,-7-15 0,-8-15 0,1-1 0,-1 1 0,1-1 0,-1 1 0,1-1 0,-1 0 0,1 1 0,-1-1 0,1 0 0,-1 1 0,1-1 0,0 0 0,-1 1 0,1-1 0,-1 0 0,1 0 0,0 0 0,-1 0 0,1 0 0,0 1 0,-1-1 0,1-1 0,0 1 0,1 0 0,-1 0 0,1-1 0,-1 1 0,1-1 0,-1 0 0,1 1 0,-1-1 0,0 0 0,1 0 0,-1 0 0,0 0 0,0 0 0,0 0 0,0 0 0,0 0 0,2-3 0,6-15 0,-9 19 0,0 0 0,0-1 0,0 1 0,1 0 0,-1-1 0,0 1 0,0 0 0,0-1 0,1 1 0,-1 0 0,0-1 0,0 1 0,1 0 0,-1 0 0,0-1 0,0 1 0,1 0 0,-1 0 0,0 0 0,1-1 0,-1 1 0,0 0 0,1 0 0,-1 0 0,0 0 0,1 0 0,-1 0 0,0 0 0,1-1 0,-1 1 0,1 0 0,-1 0 0,0 1 0,1-1 0,0 0 0,12-1 0,0 1 0,0 0 0,1 1 0,17 3 0,-23-1 0,-1 3 0,-6-4 0,0-1 0,0 0 0,0 0 0,0 0 0,0 0 0,0 0 0,0 0 0,1 0 0,-1 0 0,0 0 0,0-1 0,1 1 0,-1 0 0,0-1 0,3 2 0,4 0 0,-8-2 0,1 1 0,0-1 0,-1 1 0,1-1 0,0 1 0,0-1 0,0 0 0,0 0 0,-1 1 0,1-1 0,0 0 0,0 0 0,0 0 0,0 0 0,0 0 0,-1 0 0,1 0 0,0 0 0,0 0 0,0 0 0,0-1 0,0 1 0,-1 0 0,1-1 0,0 1 0,0 0 0,0-1 0,-1 1 0,1-1 0,0 1 0,-1-1 0,1 0 0,0 1 0,-1-1 0,1 1 0,-1-1 0,1 0 0,-1 0 0,1 1 0,-1-1 0,0 0 0,1 0 0,-1 0 0,0 1 0,0-1 0,1 0 0,-1-1 0,4-5 0,-4 7 1,1 0-1,0 0 0,0 0 0,-1 0 1,1 0-1,0 0 0,0 0 0,-1 0 1,1 0-1,0-1 0,0 1 1,-1 0-1,1 0 0,0-1 0,-1 1 1,1 0-1,0-1 0,-1 1 1,1-1-1,-1 1 0,1-1 0,-1 1 1,1-1-1,-1 1 0,1-1 0,-1 0 1,1 1-1,-1-1 0,0 0 1,1 1-1,-1-1 0,0 0 0,0 1 1,1-1-1,-1 0 0,0 0 0,0 1 1,0-1-1,0 0 0,0-1 1,4-14 115,-4 16-116,0-1 0,0 1 0,0 0 0,0 0 0,0 0 0,0 0 0,0 0 0,0-1 0,0 1 0,0 0 0,0 0 0,0 0 0,0 0 0,0 0 0,0-1 0,1 1 0,-1 0 0,0 0 0,0 0 0,0 0 0,0 0 0,0 0 0,0 0 0,0 0 0,0-1 0,1 1 0,-1 0 0,0 0 0,0 0 0,0 0 0,0 0 0,0 0 0,0 0 0,1 0 0,-1 0 0,0 0 0,0 0 0,0 0 0,0 0 0,0 0 0,1 0 0,-1 0 0,0 0 0,0 0 0,0 0 0,0 0 0,0 0 0,1 0 0,-1 0 0,0 0 0,0 0 0,0 0 0,0 0 0,0 1 0,1-1 0,5 11 0,3 17 0,-5-15 0,2-10 0,-5-4 0,1 0 0,-1 0 0,0-1 0,0 1 0,0 0 0,1 0 0,-1-1 0,0 1 0,-1-1 0,1 1 0,0-1 0,0 1 0,0-3 0,3-11 0,0 4 0,-1 21 0,2 27 71,-3-22-18,-2-15-56,0 0 0,0 0 1,0 0-1,0 0 0,0 0 0,0-1-3,0 1 1,1-1-1,-2 0 0,1 0 1,0 0-1,0 1 0,0-1 1,0 0-1,0 0 1,-1 1-1,1-1 0,0 0 1,0 0-1,-1 1 0,1-1 1,-1 0-1,1 1 0,-1-1 1,1 0-1,-1 1 1,1-1-1,-1 1 0,1-1 1,-1 1-1,0-1 0,1 1 1,-1-1-1,0 1 0,-1-1 1,0 1-154,-1 0-1,1 0 1,-1 0 0,0 0 0,1 1-1,-1-1 1,-4 2 0,-9 1-2366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20:25.727"/>
    </inkml:context>
    <inkml:brush xml:id="br0">
      <inkml:brushProperty name="width" value="0.2" units="cm"/>
      <inkml:brushProperty name="height" value="0.2" units="cm"/>
      <inkml:brushProperty name="color" value="#E71224"/>
    </inkml:brush>
  </inkml:definitions>
  <inkml:trace contextRef="#ctx0" brushRef="#br0">32 125 8576,'-22'72'128,"30"-82"335,5-19-94,-8-9-57,-4 37-278,-1 1 1,0-1 0,0 0 0,0 0 0,0 0-1,0 0 1,0 0 0,0 0 0,0 0 0,0 0-1,-1 0 1,1 0 0,0 0 0,-1 0 0,1 0 0,-1 0-1,1 0 1,-1 1 0,1-1 0,-1 0 0,1 0-1,-1 1 1,0-1 0,1 0 0,-1 1 0,0-1 0,0 0-1,1 1 1,-1-1 0,0 1 0,0-1 0,0 1-1,0 0 1,0-1 0,0 1 0,-1 0 0,-11-2 2361,12 2-2361,1 0-1,0-1 0,-1 1 1,1 0-1,0-1 0,-1 1 1,1 0-1,0-1 1,0 1-1,0-1 0,-1 1 1,1 0-1,0-1 0,0 1 1,0-1-1,0 1 0,0 0 1,0-1-1,0 1 0,0-1 1,0 1-1,0-1 1,0-1 362,54-10 371,162 24 128,-194-12-860,0 0 1,1-2-1,-1 0 1,0-1-1,0-2 1,28-9-1,-43 12-36,0-1 0,0 1 0,0 0 0,0 0 0,0 1 0,1 0 0,-1 0 0,0 1 0,1 0 0,-1 0 0,0 1 0,1 0 0,-1 0 0,10 3 0,18 14 22,8-3 54,-35-11-58,1 0-1,0-1 1,-1-1 0,2 1-1,-1-2 1,0 1-1,0-1 1,14 0-1,-1-2 0,-4-1 39,34 2-1,-38 2-55,0-1 0,-1-1 0,1 0 0,0-1 0,0-1 0,0 0 0,-1-1 0,1 0 0,-1-1 0,0 0 0,18-9 0,-25 10 9,1 1 0,0 0-1,0 1 1,1 0-1,-1 0 1,0 0 0,0 1-1,0 0 1,1 0-1,-1 1 1,12 2-1,20 1 17,63 1-25,-85-9 0,-16 4 0,0-1 0,0 1 0,0-1 0,0 1 0,1 0 0,-1-1 0,0 1 0,0 0 0,0 0 0,0 0 0,1 0 0,-1 0 0,0 0 0,0 0 0,0 0 0,1 1 0,-1-1 0,2 1 0,115 47 0,-115-48 0,1 1 0,0-1 0,0 0 0,0 0 0,0 0 0,-1-1 0,1 1 0,0-1 0,0 0 0,0 0 0,-1 0 0,7-4 0,9-1 0,7-1 30,-12 2-10,0 2-1,1-1 1,-1 2 0,19-2-1,149-10-19,-57 1 0,-107 13 9,-1 1 0,1 1 0,27 5-1,-27-3 16,-1-2-1,1 0 0,35 0 0,-43-3-23,130-5 0,-119 7 0,1 0 0,-1 1 0,1 1 0,32 10 0,-48-12 1,-1 0 0,1 0 0,0-1 0,-1 0 0,1 0 0,0 0 0,0-1 0,-1 0 0,1 0 0,-1 0 0,1-1-1,8-3 1,-4 1 23,-1 2 0,1-1-1,9 0 1,-7 2-18,23-2-2,1-1 0,-1-2 0,67-19-1,-87 20 27,0 2 0,1-1 0,-1 2 0,1 0 0,0 1 0,16 1-1,14-2 18,-2 1-47,-1 2 0,75 10 0,-117-10 0,1-1 0,0 0 0,-1 1 0,1-1 0,0 1 0,-1-1 0,1 1 0,-1 0 0,1-1 0,-1 1 0,1 0 0,-1 0 0,0 0 0,1 0 0,-1 0 0,0 1 0,0-1 0,0 0 0,0 1 0,0-1 0,1 2 0,-1 0 0,0-1 0,-1 1 0,1-1 0,-1 1 0,0-1 0,1 0 0,-1 1 0,0-1 0,0 1 0,-1-1 0,1 1 0,0-1 0,-1 1 0,0-1 0,-1 3 0,20-50 107,-14 41-86,-4 9-255,0-4 90,0 0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20:38.179"/>
    </inkml:context>
    <inkml:brush xml:id="br0">
      <inkml:brushProperty name="width" value="0.2" units="cm"/>
      <inkml:brushProperty name="height" value="0.2" units="cm"/>
      <inkml:brushProperty name="color" value="#E71224"/>
    </inkml:brush>
  </inkml:definitions>
  <inkml:trace contextRef="#ctx0" brushRef="#br0">153 120 11136,'-96'-17'381,"39"29"8219,100-12-8216,-28 0-512,103 7 507,-17 0-12,-71-7-281,138 9 340,-161-9-406,0 0 0,0-1 0,-1 0 0,1 0 0,0 0 0,0-1 0,-1 0 0,0 0 0,11-6-1,28-7 165,-42 14-177,1 0 0,-1 1 0,1 0 1,-1 0-1,0 0 0,1 0 0,-1 0 1,1 1-1,-1-1 0,0 1 0,6 2 1,10 2-18,0-1 1,0 0 0,0-2-1,0 0 1,1-1-1,23-2 1,24 2-11,118 22 20,24-6-128,-192-18 128,-1 0 0,0 0 0,0-2 0,21-5 0,-20 4 0,1 1 0,0 0 0,21 0 0,-17 3 0,52 1 0,-1-4 0,90-14 0,-131 14 0,0 1 0,0 1 0,-1 2 0,62 10 0,-62-7 0,96 14 0,105 8 0,-219-25-3,5 0-18,0 0 0,0-1 1,0-1-1,0-1 0,27-5 0,28-11 21,124-13 0,-90 16 0,223-18 0,-297 33 0,-1 1 0,42 7 0,-50-4 0,0-2 0,1 0 0,0-1 0,-1-2 0,41-5 0,-52 4 0,0 1 0,-1 0 0,1 1 0,0 0 0,24 5 0,20 0 0,193 4 0,-204-7 0,54 9 0,-67-6 0,1-1 0,0-2 0,50-3 0,-40-5 27,74-21 0,-22 4 26,-58 18-28,0 1 0,-1 3 0,69 4 0,-60 0 0,86-7-1,-99 2 11,0 1 0,47 6-1,-26-2-10,-1 5-24,-40-5 0,0-1 0,17 1 0,171 3 0,-171-8 0,1-2 0,-1 0 0,53-16 0,15-2 0,-82 19 4,39-7 80,0 2 0,64-1 0,-91 9-84,-1 1 0,1 2 0,-1 0 0,46 13 0,-53-11 0,-1-1 0,1-1 0,37 1 0,-43-3 0,9-2 0,-9 4 0,-5-1 0,19 5 0,-1 0 0,2-2 0,43 2 0,-48-7 0,-7 1 0,1-1 0,0-1 0,-1-1 0,29-6 0,-27 4 0,-1 1 0,1 1 0,-1 0 0,38 3 0,-30-1 0,34-3 0,-1-5 3,-31 3 23,0 1 0,0 2 0,46 2 0,-7 6 99,-25-1 90,72-1 0,-114-4-213,19-3 66,-19 3-67,1 0 0,-1 0 0,0 0 0,1 0 0,-1 0 0,1-1 0,-1 1 0,0 0 0,1 0 0,-1 0 0,0-1 0,1 1 0,-1 0 1,0-1-1,1 1 0,-1 0 0,0-1 0,1 1 0,-1 0 0,0-1 0,0 1 0,0 0 0,1-1 0,-1 1 0,0-1 0,0 1 0,0 0 0,0-1 0,0 1 0,0-1 0,0 1 0,0-1 0,0 1 0,0-1 0,1-8 16,9 5 22,25-5 12,3 5-30,-33 2-21,-4 2 0,0 0 0,0 0 0,0 0 0,0 0 0,0 0 0,0 0 0,0 0 0,0 0 0,0 0 0,0 0 0,0 0 0,0 1 0,0-1 0,-1 0 0,1 1 0,0-1 0,0 1 0,0-1 0,1 2 0,20 9 0,-8 1 0,-11-1 0,-3-11 0,0 1 0,0-1 0,0 0 0,0 0 0,0 0 0,0 1 0,0-1 0,0 0 0,0 0 0,0 0 0,0 1 0,0-1 0,0 0 0,0 0 0,0 0 0,0 1 0,0-1 0,0 0 0,0 0 0,-1 0 0,1 1 0,0-1 0,0 0 0,0 0 0,0 0 0,0 0 0,-1 0 0,1 1 0,0-1 0,0 0 0,0 0 0,-1 0 0,1 0 0,0 0 0,0 0 0,0 0 0,-1 0 0,1 0 0,0 0 0,0 0 0,0 0 0,-1 0 0,1 0 0,0 0 0,0 0 0,-1 0 0,1 0 0,0 0 0,0 0 0,0 0 0,-1 0 0,-5-3 0,5 2 0,0 0-1,0 0 0,-1 0 0,1-1 0,0 1 1,0 0-1,0 0 0,0-1 0,0 1 1,0-1-1,-1-2 0,1 1-11,-2-8-220,5 9 161,-1 2 33,-1-2-197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21:47.721"/>
    </inkml:context>
    <inkml:brush xml:id="br0">
      <inkml:brushProperty name="width" value="0.2" units="cm"/>
      <inkml:brushProperty name="height" value="0.2" units="cm"/>
      <inkml:brushProperty name="color" value="#E71224"/>
    </inkml:brush>
  </inkml:definitions>
  <inkml:trace contextRef="#ctx0" brushRef="#br0">0 82 11904,'0'0'3712,"6"-5"-3456,10-8-158,-1-1 118,1 1 0,35-21 146,-51 33-217,1 1 0,0 0 1,-1 0-1,1-1 1,0 1-1,0 0 0,-1 0 1,1 0-1,0 0 0,0 0 1,-1 0-1,1 0 1,0 0-1,-1 0 0,1 0 1,0 1-1,0-1 1,-1 0-1,1 0 0,0 1 1,2 1-179,-1-1 1,-1 1-1,1-1 1,0 1-1,0 0 0,0 0 1,-1 0-1,2 2 1,3 4 326,0-3-161,0 1 0,-1-1 0,9 12 1,-11-13-41,0 0 0,0-1 0,0 1 0,1-1 0,-1 1 1,1-1-1,0 0 0,0 0 0,0-1 0,5 3 0,1-1-147,0 0-1,0-1 1,0-1-1,0 0 1,0 0-1,12 0 1,66-2-66,-42-1 131,31-6 27,-52 4-68,29-1 0,104-3 905,-129 7-987,0 0 1,0 2-1,0 0 1,38 10-1,-14-3 201,-29-7 79,0 0 1,36-4 0,-11 1 93,7 1 326,-2 1-882,56-6 0,-96 4 101,-1 1 0,1 0 1,-1 1-1,1 1 0,15 3 0,-12-2 323,1 0-1,20 0 1,158 3 382,-169-5-585,45-6 1,-42 2 67,103-19-123,42 14 768,-168 8-783,0 1 0,0 0 0,13 4 0,-14-3 228,1 0-1,0-1 0,13 1 1,39 4 555,7 0-1686,89-6 812,-143 1 412,0 0 0,0 1 0,22 6 0,-23-5-212,1 0 0,0-1 0,21 2 0,-21-3 90,0 1 0,-1 0 1,1 0-1,-1 1 1,1 1-1,13 6 0,21 6 254,61 3-76,-99-18-316,-1-1-1,1 0 1,0-1-1,-1 1 0,1-1 1,0-1-1,-1 1 1,1-1-1,-1-1 1,12-5-1,-6 4-41,-1 0 0,20-4 0,14 2 149,-6 2 347,45-12-1,-52 9-147,0 2 0,0 2 0,57 1 0,14 0-7882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09:10:05.158"/>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09:15:48.243"/>
    </inkml:context>
    <inkml:brush xml:id="br0">
      <inkml:brushProperty name="width" value="0.05" units="cm"/>
      <inkml:brushProperty name="height" value="0.05" units="cm"/>
      <inkml:brushProperty name="color" value="#FFC114"/>
    </inkml:brush>
  </inkml:definitions>
  <inkml:trace contextRef="#ctx0" brushRef="#br0">1 0 24575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09:16:04.529"/>
    </inkml:context>
    <inkml:brush xml:id="br0">
      <inkml:brushProperty name="width" value="0.05" units="cm"/>
      <inkml:brushProperty name="height" value="0.05" units="cm"/>
      <inkml:brushProperty name="color" value="#FFC114"/>
    </inkml:brush>
  </inkml:definitions>
  <inkml:trace contextRef="#ctx0" brushRef="#br0">1 1 24575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09:16:08.955"/>
    </inkml:context>
    <inkml:brush xml:id="br0">
      <inkml:brushProperty name="width" value="0.05" units="cm"/>
      <inkml:brushProperty name="height" value="0.05" units="cm"/>
      <inkml:brushProperty name="color" value="#FFC114"/>
    </inkml:brush>
  </inkml:definitions>
  <inkml:trace contextRef="#ctx0" brushRef="#br0">0 1 24575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09:16:11.219"/>
    </inkml:context>
    <inkml:brush xml:id="br0">
      <inkml:brushProperty name="width" value="0.05" units="cm"/>
      <inkml:brushProperty name="height" value="0.05" units="cm"/>
      <inkml:brushProperty name="color" value="#FFC114"/>
    </inkml:brush>
  </inkml:definitions>
  <inkml:trace contextRef="#ctx0" brushRef="#br0">71 69 24575,'-27'-20'293,"23"17"-459,0 1 0,0-1 1,1 0-1,-1 0 0,1 0 0,0 0 0,-1-1 1,2 1-1,-6-7 0,3-2-6660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09:16:24.279"/>
    </inkml:context>
    <inkml:brush xml:id="br0">
      <inkml:brushProperty name="width" value="0.05" units="cm"/>
      <inkml:brushProperty name="height" value="0.05" units="cm"/>
      <inkml:brushProperty name="color" value="#FFC114"/>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13:40.166"/>
    </inkml:context>
    <inkml:brush xml:id="br0">
      <inkml:brushProperty name="width" value="0.2" units="cm"/>
      <inkml:brushProperty name="height" value="0.2" units="cm"/>
      <inkml:brushProperty name="color" value="#00A0D7"/>
    </inkml:brush>
  </inkml:definitions>
  <inkml:trace contextRef="#ctx0" brushRef="#br0">0 176 7040,'0'0'11285,"7"0"-11072,30 0 57,0 2 1,65 11-1,-93-12-170,1 0 0,-1 0 0,20-1 0,-21 0-28,-1-1 1,1 1 0,0 1-1,-1 0 1,1 0 0,0 0-1,7 3 1,-6 0-46,12 2 99,-21-6-121,1 0 0,0 0 0,0 0 1,-1 0-1,1 0 0,0-1 0,-1 1 0,1 0 1,0 0-1,-1-1 0,1 1 0,0-1 1,-1 1-1,1 0 0,-1-1 0,1 1 0,-1-1 1,1 1-1,-1-1 0,1 0 0,-1 1 0,1-1 1,-1 1-1,0-1 0,1 0 0,-1 1 1,0-2-1,4-2 28,-1-1 1,0 1-1,1 1 1,0-1-1,0 1 1,0-1-1,0 1 1,1 0-1,-1 0 1,1 1-1,0 0 1,-1-1 0,9-1-1,41 4-12,-40-2-2,1 0 0,0 2 1,0-1-1,18 3 0,14 0 13,-24-5-32,-21 2 0,0 1 0,1-1 0,-1 1 0,0 0 0,1 0 0,-1-1 0,1 2 0,-1-1 0,0 0 0,1 0 0,-1 1 0,4 1 0,0-1 0,-1 1 0,0-1 0,0 1 0,1-2 0,-1 1 0,0 0 0,1-1 0,-1 0 0,0-1 0,1 1 0,-1-1 0,0 0 0,1 0 0,-1 0 0,0-1 0,0 0 0,9-4 0,-6 3 0,0 0 0,0 1 0,1-1 0,-1 2 0,1-1 0,0 2 0,-1-1 0,11 1 0,6-1 0,-22 0 0,0 1 0,-1 0 0,1-1 0,0 1 0,-1 0 0,1 0 0,-1 1 0,1-1 0,0 0 0,-1 1 0,1 0 0,-1 0 0,1-1 0,-1 1 0,1 1 0,-1-1 0,0 0 0,1 1 0,-1-1 0,0 1 0,3 2 0,-4-2 6,1-1-1,0 1 0,0 0 1,0-1-1,0 1 0,1-1 1,-1 0-1,0 0 0,1 0 1,-1 0-1,0 0 0,1 0 1,-1 0-1,1-1 0,0 0 1,-1 1-1,1-1 0,-1 0 1,1 0-1,-1 0 0,1-1 1,0 1-1,2-1 0,0 0 9,-1 1-1,1 0 0,-1 0 1,0 0-1,8 2 1,16 0 33,147 3-47,-125 5 0,-39-7 0,1-1 0,-1 0 0,18 1 0,-20-1 0,-1 0 0,1 0 0,-1 1 0,0 0 0,0 0 0,8 6 0,-8-5 0,3 1 4,-6-2 8,1-1-1,-1 1 1,1-1 0,0 0-1,7 1 1,-11-3-8,1 0-1,-1 0 0,1 0 1,-1 0-1,1 0 0,-1-1 1,1 1-1,-1-1 1,1 0-1,-1 0 0,0 0 1,1 0-1,-1 0 1,0 0-1,4-3 0,2-2 4,-6 4-1,0 1 0,0-1 0,0 1 0,0-1 0,1 1 0,-1 0 0,0-1 0,1 1 1,-1 1-1,1-1 0,-1 0 0,1 0 0,-1 1 0,1 0 0,-1-1 0,1 1 0,0 0 0,-1 0 0,6 1 0,11 3-6,-13-2 0,0 0 0,0-1 0,1 0 0,-1 0 0,0 0 0,1-1 0,-1 0 0,0 0 0,1-1 0,-1 1 0,1-2 0,-1 1 0,8-3 0,-8 3 0,0 0 0,0 0 0,1 0 0,-1 1 0,0 0 0,0 0 0,1 1 0,-1 0 0,0 0 0,0 0 0,10 4 0,20 3 0,12-6 0,7 1 0,-52-3 0,0 0 0,0 0 0,0 0 0,0-1 0,1 1 0,-1-1 0,5-1 0,-5 1 0,0 0 0,0 0 0,-1 1 0,1-1 0,0 1 0,0 0 0,0 0 0,5 0 0,-1 1 0,0-1 0,1 0 0,-1 0 0,0-1 0,0 0 0,1 0 0,-1-1 0,8-2 0,20-4 0,-13 6 0,32 0 0,-30 2 0,30-4 0,-28-5 0,-24 8 0,1-1 0,-1 1 0,1 0 0,-1 0 0,1 0 0,0 1 0,-1-1 0,1 0 0,0 1 0,-1 0 0,1 0 0,0 0 0,-1 0 0,1 0 0,4 1 0,0 1 0,0 1 0,-1-2 0,1 1 0,0-1 0,0 0 0,0-1 0,1 1 0,-1-1 0,0-1 0,8-1 0,-9 2 9,-1 0 0,1-1 0,-1 2-1,1-1 1,5 2 0,-6-1-1,-1-1-1,1 1 1,-1-1-1,0 0 1,1 0-1,-1 0 1,0-1-1,1 1 1,5-3-1,-2 0-7,-6 2 0,0 0 0,0 0 0,0 0 0,0 1 0,0-1 0,0 0 0,1 1 0,-1-1 0,0 1 0,0 0 0,0 0 0,0 0 0,1 0 0,-1 0 0,0 0 0,0 1 0,4 0 0,-4 0 0,0 0 0,1 0 0,-1 0 0,0 0 0,0-1 0,0 1 0,0-1 0,1 1 0,-1-1 0,0 0 0,1 0 0,-1 0 0,0 0 0,0 0 0,1 0 0,3-2 0,38-13 0,-28 9 0,-1 0 32,1 1 0,0 1 0,0 0 0,0 1 0,0 0 0,0 1 0,26 1 0,21 7-36,30 0 30,-85-6-10,0-1 0,-1 0 1,1-1-1,0 1 0,10-5 0,-12 3-14,0 2-1,1-1 0,-1 0 0,0 1 0,1 0 0,-1 1 0,7-1 0,9 3 24,-10 0-13,0-1-1,0-1 0,0 0 1,0 0-1,0-2 1,0 1-1,0-1 1,14-5-1,-6 2-11,1 1 0,-1 1 0,1 0 0,0 2 0,0 0 0,27 3 0,2-1 0,-31 0 18,-8-1 11,-1 0 1,1 0 0,0-1 0,-1 0 0,1-1 0,-1 0-1,12-4 1,-17 5-30,0 0 0,1 0 0,-1 0 0,0 1 0,0-1 0,0 1 0,0 1 0,1-1 0,5 2 0,18 0 0,-3-1 38,-1-2-1,0-1 0,49-10 1,-60 8-27,0 1 1,1 1-1,-1 0 1,1 0-1,23 2 1,71 13 25,-67-12-101,-36-2 51,0 1 1,0-1-1,0 2 0,9 0 0,7 8 13,-21-8 0,1 0 0,-1 0 0,0-1 0,1 1 0,-1 0 0,1-1 0,-1 1 0,1-1 0,-1 1 0,1-1 0,-1 0 0,1 0 0,-1 0 0,1 0 0,-1 0 0,1 0 0,0 0 0,-1 0 0,1-1 0,-1 1 0,1 0 0,1-2 0,5-1 0,0 1 0,0-1 0,1 2 0,-1-1 0,0 1 0,16 0 0,61-11 0,-41 3 0,-35 7 0,0 0 0,0 0 0,17-1 0,-17 5 39,-8-2-35,-1 1 1,1-1-1,-1 0 1,1 0-1,-1 0 0,1 0 1,-1 0-1,1 0 1,-1 0-1,1 0 1,-1 0-1,1 0 0,-1 0 1,1 0-1,-1 0 1,1 0-1,-1 0 1,1 0-1,-1-1 0,0 1 1,1 0-1,-1 0 1,1-1-1,0 1 1,3-3 2,1 1 0,0 0-1,0 0 1,0 1 0,0-1 0,0 1 0,0 0 0,0 1 0,1-1 0,-1 1 0,6 0 0,9 2 46,33 6 0,9 1-8,-2-5 19,89 17 0,-140-20-64,0 0 0,0-1 0,1 1 0,-1-2 0,0 1 0,0-1 0,0-1 0,0 0 0,0 0 0,0 0 0,0-2 0,-1 1 0,1-1 0,-1 0 0,10-6 0,-16 9 0,0 0 0,1 0 0,-1 0 0,1 0 0,-1 1 0,1-1 0,-1 1 0,1 0 0,-1 0 0,1 0 0,-1 0 0,1 0 0,-1 1 0,1-1 0,-1 1 0,1-1 0,3 3 0,1-2 0,6 3 0,1-1 0,0-1 0,-1-1 0,1 0 0,0-1 0,22-2 0,-33 2 0,-3 0 0,0 0 0,0 1 0,1-1 0,-1 0 0,0 0 0,0 0 0,0 0 0,1 0 0,-1 0 0,0 0 0,0 0 0,1 0 0,-1 0 0,0 0 0,0 0 0,1 0 0,-1 0 0,0 0 0,0 0 0,0-1 0,1 1 0,-1 0 0,0 0 0,0 0 0,1 0 0,-1 0 0,0 0 0,0-1 0,0 1 0,0 0 0,1 0 0,-1 0 0,0 0 0,0-1 0,0 1 0,0 0 0,0 0 0,0-1 0,0 1 0,1 0 0,-1 0 0,0 0 0,0-1 0,0 1 0,0 0 0,0 0 0,0-1 0,0 1 0,0 0 0,0 0 0,0-1 0,0 1 0,0 0 0,0 0 0,-1-1 0,1 1 0,0 0 0,0 0 0,0 0 0,0 0 0,0-1 0,0 1 0,0 0 0,0 0 0,0 0 0,0 0 0,0 0 0,0 0 0,0 0 0,0-1 0,0 1 0,0 0 0,0 0 0,0 0 0,0 0 0,0 0 0,0 0 0,0-1 0,0 1 0,0 0 0,0 0 0,0 0 0,0 0 0,0 0 0,0 0 0,0 0 0,0 0 0,0-1 0,0 1 0,0 0 0,0 0 0,0 0 0,1 0 0,-1 0 0,0 0 0,0 0 0,0 0 0,0 0 0,0 0 0,0 0 0,0 0 0,1-1 0,-1 1 0,0 0 0,10-1 0,13 4 0,-20-3 0,2 1 23,14 0-71,-18-1 56,-1 0 0,1 0 0,-1 0 0,1-1 1,-1 1-1,0 0 0,1 0 0,-1 0 0,1-1 0,-1 1 0,1 0 0,-1 0 0,0-1 0,1 1 0,-1 0 0,0-1 0,1 1 0,-1 0 0,0-1 0,0 1 0,1-1 0,-1 1 0,0-1 0,0 1 0,0 0 0,1-1 0,-1 1 0,0-1 0,0 1 0,0-1 0,0 1 0,0-1 0,0 1 0,0-1 0,1 1 99,5-1-86,2-2-21,-6 2 0,-1 0 0,0 1 0,0-1 0,1 1 0,-1 0 0,0-1 0,1 1 0,-1 0 0,1 0 0,-1 0 0,0 0 0,1 0 0,-1 0 0,0 0 0,1 0 0,-1 1 0,0-1 0,1 0 0,-1 1 0,0-1 0,1 1 0,-1 0 0,0-1 0,0 1 0,0 0 0,2 1 0,-2-2 0,0 1 0,0 0 0,0 0 0,0-1 0,0 1 0,0 0 0,1-1 0,-1 1 0,0-1 0,1 0 0,-1 1 0,0-1 0,0 0 0,1 0 0,-1 0 0,1 0 0,-1 0 0,0 0 0,1 0 0,1-1 0,2-2 0,-5-5-42,0 7-52,-1-1 1,1 0 0,-1 0 0,0 1 0,0-1-1,1 0 1,-1 1 0,0-1 0,-1 1 0,1-1-1,0 1 1,0-1 0,-1 1 0,1 0 0,-3-2-1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15:15.194"/>
    </inkml:context>
    <inkml:brush xml:id="br0">
      <inkml:brushProperty name="width" value="0.2" units="cm"/>
      <inkml:brushProperty name="height" value="0.2" units="cm"/>
      <inkml:brushProperty name="color" value="#00A0D7"/>
    </inkml:brush>
  </inkml:definitions>
  <inkml:trace contextRef="#ctx0" brushRef="#br0">47 73 14080,'-2'0'-69,"0"-1"0,0 0 0,0 0 1,0 0-1,0 0 0,0 0 0,0-1 1,0 1-1,1-1 0,-1 1 0,0-1 1,-2-3-1,-16-12-445,22 17 514,0 1 0,1-1 0,-1 0 0,0 0 0,0 0 0,1 0 0,-1-1 0,0 1 0,0-1 0,0 1 0,0-1 0,1 0 0,-1 0 0,2-1 0,8-2 0,-11 4 2,0 0 1,0 0-1,0 1 1,0-1 0,0 0-1,0 0 1,-1 1-1,1-1 1,0 1 0,0-1-1,0 1 1,-1-1-1,1 1 1,0-1-1,-1 1 1,1 0 0,0-1-1,-1 1 1,1 0-1,-1 0 1,1 0 0,-1-1-1,0 1 1,1 0-1,-1 0 1,0 0 0,1 0-1,-1 0 1,0-1-1,0 3 1,3 4 23,11 22 17,-10-14 53,-4-15-58,8-6 41,6-3-46,-12 7-23,1 0 0,0 0-1,-1 0 1,1 1 0,0-1-1,0 0 1,0 1 0,0 0-1,1 0 1,-1 0 0,0 0 0,0 0-1,1 1 1,-1 0 0,0-1-1,1 1 1,-1 0 0,0 1-1,1-1 1,-1 1 0,0-1 0,4 2-1,-3 0-8,21 8 56,1-1-1,31 8 1,-48-15-12,0-1-1,0 0 1,0 0-1,1-1 1,-1 0 0,0 0-1,0-1 1,0-1-1,0 1 1,15-6 0,64-18 305,-62 18-277,0 0-1,0-2 0,45-22 1,-62 26-38,-6 3-11,1 0 0,-1 0-1,0 0 1,1 1 0,-1-1 0,1 1 0,-1 0 0,6-1 0,-7 2-13,-1 1 1,1-1-1,0 0 1,0 1-1,-1-1 1,1 1-1,0 0 0,-1-1 1,1 1-1,-1 0 1,1 0-1,-1 0 1,1 0-1,-1 0 1,0 0-1,1 1 0,-1-1 1,0 0-1,0 1 1,2 2-1,13 20 108,15 28 0,-6-10-79,-25-42-42,0 0 1,0 0 0,0 0-1,0 0 1,0-1 0,0 1-1,0 0 1,0 0 0,0 0-1,0 0 1,0-1 0,0 1 0,0 0-1,0 0 1,0 0 0,0 0-1,1-1 1,-1 1 0,0 0-1,0 0 1,0 0 0,0 0 0,0 0-1,0 0 1,1-1 0,-1 1-1,0 0 1,0 0 0,0 0-1,0 0 1,1 0 0,-1 0-1,0 0 1,0 0 0,0 0 0,0 0-1,1 0 1,-1 0 0,0 0-1,0 0 1,0 0 0,1 0-1,-1 0 1,0 0 0,0 0-1,0 0 1,0 0 0,1 0 0,-1 0-1,0 0 1,0 0 0,0 1-1,0-1 1,0 0 0,1 0-1,-1 0 1,0 0 0,0 0-1,0 0 1,0 1 0,0-1 0,1 0-1,1-25-46,0 6 72,-1 18-19,0 0 0,0 0 0,1 1 0,-1-1 0,0 1-1,0-1 1,0 1 0,1 0 0,-1-1 0,0 1 0,1 0 0,-1 0 0,0 0 0,0 0 0,1 0 0,-1 0 0,0 0 0,1 0 0,-1 1 0,2 0-1,-1-1-3,1 0-1,-1 1 0,0 0 1,1 0-1,-1 0 0,0 0 0,1 0 1,-1 0-1,0 0 0,4 4 1,1 3-1,1 1 0,1-1 0,-1-1 0,1 0 0,17 11 0,-22-16 0,-1 0 0,1 0 0,0-1 0,0 1 0,0-1 0,0 0 0,0 0 0,1 0 0,-1-1 0,0 1 0,0-1 0,1 0 0,-1 0 0,0 0 0,0-1 0,1 0 0,5-1 0,-9 2 0,-1-1 0,1 1 0,0 0 0,-1 0 0,1-1 0,0 1 0,-1-1 0,1 1 0,0 0 0,-1-1 0,1 1 0,-1-1 0,1 1 0,-1-1 0,1 0 0,-1 1 0,1-1 0,-1 1 0,0-1 0,1 0 0,-1 1 0,0-1 0,1 0 0,-1 0 0,0 1 0,0-1 0,0 0 0,0 0 0,0 1 0,0-1 0,0 0 0,0 0 0,0 1 0,0-1 0,0 0 0,0 1 0,0-1 0,-1 0 0,1-1 0,-1-9 0,2 9 0,0 0-1,0 0 1,0 0 0,0 1 0,1-1 0,-1 1 0,1-1 0,-1 1 0,1-1 0,-1 1 0,1 0 0,0 0 0,1-2 0,28-13 11,-24 13 0,5-3 27,-1 1 0,1 0 1,0 1-1,15-4 0,-24 8-24,1-1 0,-1 1 0,0-1 0,1 1 0,-1 0-1,1 0 1,-1 0 0,1 1 0,-1-1 0,0 1 0,1 0 0,-1 0 0,0 0 0,0 0 0,0 0 0,1 1-1,-1 0 1,-1-1 0,5 4 0,6 7 5,-11-9-18,1 1-1,0-1 0,0 0 0,0-1 0,0 1 0,0-1 0,1 1 0,-1-1 1,1 0-1,-1 0 0,1-1 0,0 1 0,0-1 0,0 1 0,0-1 0,7 0 1,-4-1 3,-1-1 1,1 0-1,-1 0 1,1-1 0,7-2-1,-9 2 3,-1 0 1,1 0-1,0 1 0,0 0 0,1 0 0,-1 1 0,0-1 1,0 1-1,0 0 0,11 1 0,29 14 18,-36-12-26,1 1 1,-1-1 0,1-1-1,0 0 1,-1 0-1,1-1 1,14 0 0,63-13 63,-1-1 60,-76 12-110,0 1 0,0 0 0,0 1 0,0 0 0,0 1 0,14 3 0,7 7 70,14 5-58,-42-17-25,0 1 0,0 0 0,0-1 0,0 0-1,0 0 1,0 0 0,0 0 0,0 0 0,0 0 0,0-1 0,0 0 0,4-1 0,1-2 8,0 0 1,0 0 0,8-8-1,-12 9-2,-1 0-1,1 0 0,0 1 0,-1-1 0,1 1 0,0 0 1,0 0-1,1 1 0,-1-1 0,0 1 0,0 0 0,1 0 1,-1 0-1,1 1 0,-1-1 0,1 1 0,7 1 0,-4 0 6,0 1 0,0-1-1,0-1 1,0 0 0,0 0-1,0 0 1,0-1 0,0 0 0,11-3-1,-6-1 3,-9 3-3,1 0 1,0 1-1,0-1 1,0 1-1,0 0 1,0 0-1,0 1 1,0 0-1,0 0 1,6 0-1,20 5 11,56 0 1,-26-3 162,-46 0-159,1-1 1,0-1-1,-1 0 1,1-1-1,0-1 1,25-6-1,-8-5-25,-23 9 0,-1 0 0,1 0 0,17-3 0,-24 6 0,0 1 0,0 0 0,0 0 0,0 0 0,0 0 0,0 0 0,0 0 0,0 1 0,0 0 0,0-1 0,0 1 0,0 0 0,-1 0 0,1 1 0,0-1 0,-1 1 0,4 2 0,7 7 0,-11-9 0,0 0 0,1 0 0,-1 1 0,0-2 0,1 1 0,-1 0 0,1 0 0,-1-1 0,1 0 0,0 1 0,0-1 0,0 0 0,0 0 0,0 0 0,0-1 0,0 1 0,0-1 0,0 0 0,3 0 0,2-1 0,-3 1 0,0-1 0,0 0 0,1 1 0,-1 0 0,0 1 0,0-1 0,0 1 0,0 0 0,0 0 0,5 2 0,-3-1 0,0 1 0,-1-1 0,1-1 0,0 1 0,0-1 0,0 0 0,0-1 0,0 1 0,0-2 0,0 1 0,0-1 0,0 0 0,0 0 0,12-4 0,7-4 36,0-1 0,38-19-1,-58 27-33,-1 0 0,1 1 0,0-1 0,-1 1 0,1 1 0,0-1 0,0 1 0,0 0 0,0 0 0,8 2 0,33-2-3,6-5 1,1 3 0,71 6 0,-67-2 0,-44-2 0,0-1 0,0-1 0,-1 0 0,1-1 0,17-6 0,-20 5 0,1 0 0,-1 2 0,1-1 0,0 1 0,-1 1 0,1 0 0,19 1 0,-27 2 0,1-1 0,0 0 0,0 1 0,-1 0 0,1 0 0,-1 0 0,1 1 0,-1 0 0,0-1 0,5 6 0,-6-5 0,1 0 0,0 0 0,0 0 0,0-1 0,0 0 0,1 1 0,-1-1 0,0-1 0,1 1 0,-1-1 0,1 0 0,0 0 0,0 0 0,5 0 0,8-2 0,1-1 0,-1-1 0,0-1-1,21-6 1,-24 5 3,1 0 0,0 2 0,-1 0-1,1 1 1,1 0 0,-1 1 0,19 2 0,-22 1 26,30 4-10,0-2 1,0-1-1,76-6 0,-106 1-19,1 1 0,0 1 0,0 0 0,0 1 0,18 4 0,-29-4 0,0 0 0,0 0 0,0 0 0,-1 0 0,1 1 0,0-1 0,-1 1 0,1 0 0,-1 0 0,0 0 0,1 0 0,-1 0 0,0 0 0,0 0 0,0 1 0,1 2 0,17 18 0,-15-19 0,0-1 0,1 1 0,-1-1 0,1 0 0,-1-1 0,1 1 0,0-1 0,0 0 0,0 0 0,0-1 0,0 0 0,0 0 0,0 0 0,0-1 0,1 0 0,-1 0 0,0-1 0,0 0 0,0 0 0,0 0 0,0 0 0,0-1 0,0 0 0,0-1 0,0 1 0,-1-1 0,1 0 0,9-8 0,1 1 0,0 0 0,32-14 0,-41 21 0,1 0 0,-1 1 0,1-1 0,0 2 0,0-1 0,-1 1 0,1 0 0,0 1 0,14 1 0,-17 0 0,0 1 0,1 0 0,-1 1 0,-1-1 0,1 1 0,0 0 0,-1 0 0,1 0 0,-1 1 0,0 0 0,4 5 0,16 11 0,-19-17 0,0 0 0,0-1 0,0 0 0,1 0 0,-1 0 0,0 0 0,1-1 0,-1 0 0,1 0 0,7 0 0,4-1 0,0-1 0,18-3 0,-23 2 0,1 0 0,0 1 0,0 1 0,13 1 0,-16 2 0,0 0 0,0 0 0,0 1 0,0 0 0,-1 0 0,1 1 0,-1 1 0,12 9 0,34 18 0,-50-31 0,1 0 0,-1 0 0,1 0 0,0 0 0,0-1 0,0 0 0,0 0 0,10 0 0,0-2 0,1-1 0,0-1 0,-1 0 0,0-1 0,0-1 0,0 0 0,0-1 0,24-14 0,-36 18 0,-1-1 0,1 2 0,-1-1 0,1 0 0,0 1 0,-1-1 0,1 1 0,0 0 0,0 0 0,0 1 0,0-1 0,0 1 0,0 0 0,0 0 0,0 0 0,0 0 0,0 1 0,0 0 0,0 0 0,0 0 0,0 0 0,0 0 0,-1 1 0,1 0 0,0 0 0,-1 0 0,7 5 0,3 1 0,-4-2 0,0 0 0,1 0 0,19 7 0,-25-12 0,1 0 0,-1 0 0,1 0 0,0-1 0,0 1 0,-1-1 0,1 0 0,0-1 0,-1 1 0,1-1 0,0 0 0,5-2 0,6-2 0,-1-1 0,21-12 0,-22 10 0,1 1 0,27-10 0,-38 16 0,0 1 0,0-1 0,0 1 0,0 0 0,0 0 0,-1 1 0,1-1 0,6 2 0,13 1 0,-8-3 0,-1-1 0,1-1 0,-1 0 0,1-1 0,-1 0 0,28-12 0,-30 10 0,1 1 0,-1 0 0,1 0 0,0 2 0,1-1 0,-1 2 0,0 0 0,0 0 0,21 2 0,-12 4 0,36 13 0,-36-10 0,44 9 0,-45-14 2,-11-1 10,-1 0 0,0 0-1,1-1 1,-1-1 0,1 0-1,0 0 1,-1-1-1,16-2 1,-16 1-9,-1 0 0,0 1 0,0 0 0,1 1-1,-1 0 1,0 0 0,1 1 0,13 2 0,27 2-8,-42-6 5,0 0 0,0 0 0,0 0 0,0-1 0,0 0 0,0-1 0,-1 1 0,1-1 0,-1-1 0,9-5 0,-4 3 0,0 0 0,18-7 0,-19 11 0,0-1-1,0 2 0,0-1 1,0 1-1,1 1 1,-1 0-1,17 2 0,71 16 20,-84-15-11,93 17 205,-90-18-183,0-1 0,0-1 0,1 0 0,22-5-1,68-7 52,-60 8-57,72-16-1,-102 15-23,29-5 0,-44 10 0,0-1 0,0 1 0,1 1 0,-1-1 0,0 0 0,0 1 0,0 0 0,1-1 0,-1 1 0,0 1 0,0-1 0,3 2 0,11 8 14,-10-6 3,1 0 0,-1-1 1,11 5-1,-16-8-15,0 0 0,-1-1 0,1 1 1,0-1-1,0 1 0,-1-1 0,1 0 0,0 0 0,0 1 0,0-2 0,0 1 0,-1 0 0,1 0 0,0 0 0,0-1 0,0 1 0,-1-1 0,1 0 0,0 1 0,-1-1 0,3-1 0,23-22-14,-24 21 20,0-1 1,0 1-1,1-1 0,-1 1 0,1 0 1,0 1-1,0-1 0,0 1 0,0-1 1,0 1-1,0 1 0,1-1 0,-1 0 1,1 1-1,-1 0 0,7-1 0,56-3-10,-48 3 24,-1 1 0,0 0 0,1 1-1,20 3 1,-17-1-10,39 0-1,-49-3-11,0 1 0,1 0 0,-1 1-1,0 0 1,1 1 0,-1 0 0,0 1 0,0 1 0,21 8-1,-11 2-2,-11-7 13,0-1 0,1 1 0,18 6 0,-26-12 7,0 0 0,-1 0 0,1 0 0,0-1 0,0 1-1,0-1 1,-1 0 0,1 0 0,0 0 0,0-1 0,0 1 0,-1-1 0,1 0 0,0 0 0,-1 0 0,1 0 0,3-3 0,2-1 7,-4 2-7,1 0 0,-1 1 0,1-1 0,0 1 0,6-2 0,-9 4-14,1 0 1,-1-1-1,0 1 1,0 1-1,1-1 0,-1 0 1,0 1-1,0-1 1,1 1-1,-1 0 1,0 0-1,5 3 0,23 14-3,-26-15 0,0 0 0,0 0 0,0 0 0,1-1 0,-1 1 0,1-1 0,-1-1 0,7 2 0,102 20 72,57 6 91,-159-28-144,0-1-1,0-1 1,0 0-1,1-1 1,-1 0-1,-1-1 1,1 0-1,0-1 0,-1 0 1,1-1-1,-1 0 1,0-1-1,-1 0 1,15-11-1,-21 15-8,0 0-1,0 1 1,0-1-1,0 1 1,0 0-1,1 0 1,-1 0-1,0 1 1,0 0-1,1 0 1,-1 0-1,0 0 1,1 0-1,-1 1 1,0 0-1,0 0 1,1 0-1,-1 0 1,0 1-1,0 0 0,-1-1 1,1 1-1,0 1 1,0-1-1,-1 1 1,5 3-1,-1 2-38,16 11-186,-22-18 211,0-1-1,0 1 0,-1-1 0,1 1 0,0-1 0,0 1 0,0-1 0,0 0 0,0 0 0,1 1 0,-1-1 0,0 0 0,0 0 0,0 0 0,0 0 0,0 0 0,0 0 0,0-1 0,0 1 1,0 0-1,0 0 0,0-1 0,1 0 0,5-3 91,-4 2-75,0 0 1,0 0-1,0 1 1,1-1 0,-1 0-1,0 1 1,1 0 0,-1 0-1,1 0 1,-1 0-1,1 1 1,-1-1 0,1 1-1,0 0 1,-1 0-1,1 0 1,0 0 0,-1 1-1,1-1 1,-1 1-1,6 2 1,-5-2-18,0 0 0,0 0 0,1-1 0,-1 0 0,0 1 0,0-1 0,0-1 0,0 1-1,0-1 1,0 1 0,0-1 0,0-1 0,0 1 0,0 0 0,0-1 0,6-3 0,12-4-19,-21 8 21,1 1 0,-1-1 0,0 1 0,1-1 0,-1 1 0,1 0 0,-1 0 0,1 0 0,-1 0-1,1 0 1,-1 0 0,1 0 0,-1 0 0,1 0 0,-1 1 0,1-1 0,-1 0 0,0 1 0,1-1 0,-1 1 0,1 0 0,-1 0 0,2 1 0,1 1 1,-1 1 1,-1-1 0,1 1-1,0 0 1,-1-1 0,3 7 0,-3-5 4,1 0 0,0 0 1,0 0-1,7 6 1,-9-9-4,0-1 1,0 0 0,1 0 0,-1 0-1,1 0 1,-1 0 0,1 0 0,0-1-1,-1 1 1,1 0 0,0-1 0,-1 1-1,1-1 1,0 0 0,-1 1-1,1-1 1,0 0 0,0 0 0,2-1-1,6 0 1,-8 1 0,0-1 0,1 1 0,-1 0 0,0-1 0,1 1 0,-1 0 0,0 0 0,1 1 0,-1-1 0,0 0 0,1 1 0,-1-1 0,0 1 0,1 0 0,-1 0 0,0 0 0,0 0 0,0 0 0,0 1 0,0-1 0,0 0 0,0 1 0,-1-1 0,4 4 0,2 4 2,16 11-5,-22-19 4,0 0 0,1-1 0,-1 1 0,0-1 0,1 1 0,-1-1 1,0 0-1,1 1 0,-1-1 0,0 0 0,1 0 0,-1 0 0,1 0 0,-1 0 0,0-1 0,1 1 0,-1 0 0,1-1 1,-1 1-1,3-2 0,12-7 25,-1 0 1,1-2 0,26-23-1,-37 28-26,0 1 0,-1-1 0,0 1 0,0-1 0,0 0 0,-1-1 0,0 1 0,3-11 0,-5 17 3,-1 0 0,0 0 0,1-1 0,-1 1-1,1 0 1,-1 0 0,0 0 0,1-1 0,-1 1 0,1 0-1,-1 0 1,1 0 0,-1 0 0,0 0 0,1 0-1,-1 0 1,1 0 0,-1 0 0,1 0 0,-1 0 0,1 0-1,-1 0 1,0 0 0,1 0 0,-1 0 0,1 1-1,-1-1 1,0 0 0,1 0 0,-1 0 0,1 1 0,-1-1-1,0 0 1,1 1 0,-1-1 0,19 13 138,-15-11-128,-3-1-14,1 0-1,0 0 0,-1 0 0,1 0 0,0 0 1,0-1-1,0 1 0,-1-1 0,1 1 1,0-1-1,0 0 0,0 0 0,0 1 0,0-2 1,0 1-1,0 0 0,0 0 0,0 0 0,0-1 1,0 1-1,-1-1 0,1 0 0,0 0 1,0 1-1,0-1 0,-1 0 0,1 0 0,-1 0 1,3-2-1,-1 0-5,1 1 1,0 0-1,0 0 0,0 1 1,0-1-1,0 1 0,6-2 1,15 2-16,-1 1 1,1 0 0,-1 2-1,1 1 1,35 10 0,-49-10 61,12 1 84,-22-4-122,0 0 1,-1 0-1,1 0 1,0 0-1,-1-1 1,1 1-1,0 0 1,-1 0-1,1-1 1,0 1-1,-1 0 1,1-1-1,-1 1 1,1 0 0,0-1-1,-1 1 1,1-1-1,-1 1 1,1-1-1,-1 1 1,0-1-1,1 0 1,-1 1-1,1-1 1,-1 1-1,0-1 1,1-1-1,0-1-3,-1 2 2,0 0 0,0 0 0,0 0-1,1 0 1,-1 0 0,0 0 0,1 0-1,-1 0 1,1 0 0,-1 0 0,1 1 0,-1-1-1,1 0 1,-1 0 0,1 0 0,0 1-1,-1-1 1,1 0 0,0 1 0,0-1 0,0 1-1,0-1 1,-1 1 0,1-1 0,0 1-1,0 0 1,0-1 0,3 1 362,-3 8-149,-1-7-218,0 0 1,0-1-1,1 1 1,-1 0-1,0 0 1,0 0 0,0 0-1,0-1 1,0 1-1,0 0 1,0 0-1,0 0 1,-1 0-1,1 0 1,0-1 0,0 1-1,-1 0 1,1 1-1,-1-2-5,0 1-1,0-1 0,0 0 1,1 0-1,-1 1 0,0-1 1,0 0-1,0 0 1,0 0-1,0 0 0,1 0 1,-1 0-1,0 0 0,0 0 1,0-1-1,0 1 1,1 0-1,-1 0 0,0-1 1,0 1-1,0-1 0,-2-6-1604,3 6 1519,0 1 0,0-1 1,0 1-1,0-1 0,0 1 0,0-1 0,0 1 0,0-1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15:22.345"/>
    </inkml:context>
    <inkml:brush xml:id="br0">
      <inkml:brushProperty name="width" value="0.2" units="cm"/>
      <inkml:brushProperty name="height" value="0.2" units="cm"/>
      <inkml:brushProperty name="color" value="#00A0D7"/>
    </inkml:brush>
  </inkml:definitions>
  <inkml:trace contextRef="#ctx0" brushRef="#br0">142 1 11264,'-8'-1'9,"-56"2"-29,58 0 50,0 0 0,0 0-1,1 1 1,-1-1-1,0 1 1,1 0-1,-1 1 1,-9 5 0,7 0 653,8-8-661,0 0 0,0 0-1,0 0 1,0 0 0,0 0-1,0-1 1,0 1-1,1 0 1,-1 0 0,0 0-1,0 0 1,0 0 0,0 0-1,0 0 1,0 0-1,1 0 1,-1 0 0,0 0-1,0 1 1,1-1 281,-1 1-282,0-1 1,0 0 0,1 0-1,-1 0 1,0 0-1,0 0 1,0 0 0,0 0-1,0 1 1,0-1 0,0 0-1,0 0 1,0 0-1,0 0 1,0 0 0,0 0-1,0 1 1,0-1 0,0 0-1,0 0 1,0 0-1,0 0 1,0 0 0,-1 1 194,1-1-194,1 1 29,0-1 0,0 1 0,0-1 0,0 1 0,0-1-1,0 1 1,-1 0 0,1-1 0,0 1 0,0 0 0,0 0 0,-1 0 0,1-1 0,0 1 0,0 1 0,10 10 1310,1-4-1201,1 0 0,0-1 0,1 0 0,14 5 0,-22-10-125,0 0 0,1-1 1,-1 0-1,1 0 0,-1 0 0,1 0 1,-1-1-1,1 0 0,0-1 0,-1 0 1,1 0-1,5-1 0,42-15 54,-16 5 125,45-9 0,-71 19-183,0 1-1,0 0 0,0 0 0,0 1 1,1 1-1,-1 0 0,0 0 0,13 4 0,-21-4-30,0 0 0,1-1 0,-1 0 0,0 0 0,0 0 0,0-1 0,1 1 0,-1-1 0,0 0 0,6-3 0,-6 3 0,0 0 0,0 0 0,0 0 0,0 0 0,0 0 0,0 1 0,0 0 0,0 0 0,0 0 0,0 0 0,0 1 0,4 0 0,22 10 0,-21-7 0,1 0 0,0-1 0,0 0 0,0-1 0,1 0 0,18 1 0,21-5 36,-31 0-6,1 2 1,35 3 0,-3 6-4,-6-2 77,82 5 0,-104-14-35,-1 0 0,0-2-1,34-9 1,-35 7-10,0 1 1,1 1-1,33-1 0,-34 4-32,0-1 0,0-1 0,22-7 0,30-3 14,27 2 23,111 3 0,-166 7-64,-33-1 0,-1 2 0,0 0 0,17 2 0,2 5 59,-26-5-41,0-1 0,0 1 0,1-1 0,-1 0 0,1-1 0,-1 1-1,1-1 1,-1 0 0,1 0 0,6-2 0,8-2 34,0 1 0,0 1 0,0 1-1,36 3 1,-7-1 95,-25 1-98,0 0 0,0 2-1,27 6 1,-27-4-7,0-1 0,1-1 0,28 0-1,-7-5-41,-24-1 0,-1 2 0,0 0 0,0 2 0,31 5 0,4 5 87,89 7 0,-23-5-5,-111-13-82,0 0 0,0 0 0,1-1 0,-1-1 0,0 0 0,0 0 0,0-1 0,0-1 0,11-4 0,-14 6 0,-1-1 0,1 1 0,0 1 0,-1 0 0,1 0 0,0 0 0,9 2 0,27 0 0,164-15 128,-99 6-52,-84 4-46,-1 0 0,0 2 0,1 1 0,-1 1 0,44 7 0,-53-5-5,1-1 0,26 1 0,13 1 28,-36 3-53,3-1 0,32-6 0,-34 0 0,1 0 0,30 4 0,-43-3 0,-1-1 0,1-1 0,-1 1 0,1-1 0,-1-1 0,13-3 0,3 0 0,81-10 0,57-10 0,-37 11 0,-38 6 0,-55 5 19,0 2 0,43 4 0,3 0 31,64-11 108,-97 5-167,-24 3 7,-1 0-1,1 2 0,23 4 1,-23-2 15,1-2 0,-1 0 1,28-2-1,16-3 616,87 5 1,-137-2-624,0 0 0,1-1 0,-1-1 0,0 0 0,0-1 0,0-1 0,20-7 1,-23 8-78,-2 0 69,0 1-1,0 0 0,0 0 1,0 1-1,0 1 0,0-1 1,0 1-1,0 1 0,0 0 1,0 0-1,0 1 0,0 0 1,0 0-1,-1 1 0,10 4 1,-11-3-11,0-1 0,0 0 0,1 0 0,-1-1 0,1 0 0,0 0 0,0-1 0,-1 0 0,16 0 0,1-2-310,45-8 1,-50 5 378,0 1 1,0 1 0,0 1 0,28 2 0,-26 2-18,30 4-79,-49-6 59,1-1-1,-1 0 1,1 0 0,-1 0 0,0 0-1,1-1 1,-1 1 0,1-1 0,-1 1-1,0-1 1,1 0 0,-1 0-1,0 0 1,0 0 0,4-3 0,-5 4-46,0-1-1,1 1 1,-1 0 0,0-1 0,0 1 0,0 0 0,1 0 0,-1 0-1,0 0 1,0 0 0,1 0 0,-1 0 0,2 1 0,4-1 23,20 0 70,-4-1 19,1 2 0,-1 0 0,1 1-1,29 7 1,-10-4 462,-36-5-635,0 1 1,1-1-1,-1 1 1,0 1-1,9 2 1,-12-3 141,1 0 1,-1 0 0,1 0-1,-1-1 1,1 1 0,-1-1-1,1 0 1,0-1-1,-1 1 1,1-1 0,8-2-1,10-1-2556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17:28.710"/>
    </inkml:context>
    <inkml:brush xml:id="br0">
      <inkml:brushProperty name="width" value="0.2" units="cm"/>
      <inkml:brushProperty name="height" value="0.2" units="cm"/>
      <inkml:brushProperty name="color" value="#00A0D7"/>
    </inkml:brush>
  </inkml:definitions>
  <inkml:trace contextRef="#ctx0" brushRef="#br0">139 27 9216,'0'0'128,"-6"1"149,-87 4 3259,54-4 3680,52 0-7193,1 1 0,-1 0 0,20 5 0,-20-3-142,0-1 0,0-1 0,20 1 0,6-3 206,-5 1-24,53-6 0,4-14 854,-84 18-872,0 1-1,-1 0 1,1 1-1,0-1 1,11 4-1,22 1 351,23-4 399,-22 0-938,0-1 0,49-7 0,41-12 336,-100 12-83,1 2-1,39-2 1,-53 7-82,0 0 1,-1 1-1,1 1 1,0 1-1,28 8 1,7 5 143,70 11-1,-38-15-554,-59-9 283,33 9-1,-14-2 49,-20-5 350,44 18-1,-5-2 114,-52-19-394,0 1 0,1-2 0,-1 0-1,0 0 1,0-1 0,24-3 0,74-20 44,-68 15-43,69-5 0,-70 9 34,-28 3-102,1 1 0,0 1 0,0 1 0,-1-1 0,16 6 0,-11-4 32,-1 0 0,32 2 0,161 0-87,-183-18 340,-12 9-202,-10 3-9,0 0-1,0-1 0,0 1 1,0-1-1,0 0 1,0-1-1,0 1 0,0-1 1,6-5-1,-10 7-49,0 1 0,0-1-1,1 1 1,-1 0 0,0-1-1,1 1 1,-1 0 0,0 0-1,1 0 1,-1 0 0,3 0-1,7-1 122,15-6-229,-22 6 133,0 1 0,0-1 0,0-1-1,0 1 1,0-1 0,6-3 0,0 2 185,-2 3-232,25-12 150,-23 9-186,6 1 1319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17:37.857"/>
    </inkml:context>
    <inkml:brush xml:id="br0">
      <inkml:brushProperty name="width" value="0.2" units="cm"/>
      <inkml:brushProperty name="height" value="0.2" units="cm"/>
      <inkml:brushProperty name="color" value="#00A0D7"/>
    </inkml:brush>
  </inkml:definitions>
  <inkml:trace contextRef="#ctx0" brushRef="#br0">0 210 8064,'0'0'9343,"8"5"-9215,15 8-19,0-2 1,1 0-1,0-1 0,1-2 0,0-1 0,1 0 0,-1-2 0,48 4 0,-66-10-94,0 0-1,-1 0 1,1-1 0,0 0 0,-1 0 0,0 0 0,1-1 0,-1 0 0,0 0-1,11-8 1,24-10 248,-34 17-245,0 0 0,0 0 0,0 0-1,7-6 1,-10 6-13,1 0 0,0 1 0,0 0 0,0 0 0,1 0 0,-1 0 0,11-3-1,-10 6-4,1 0 13,0 1 0,0-1 0,0 1 0,0 1 0,8 2 0,14 2 59,3-1-21,58 18-1,-54-13 83,23 2-91,-41-10 65,33 10 0,-36-8-126,0-1-1,0-1 1,0-1 0,0 0-1,22-1 1,-16 0-40,36 3 0,-38 0 80,1-1 0,0-2 1,0 0-1,27-3 0,-28 2-33,0 0 0,36 5 0,-36-2-6,-1 0 1,1-2-1,22-2 1,-11 1 69,15-3 88,-30 1-125,0 1 1,0 1-1,20 0 1,-17 1 38,31-4 0,16-3 64,-46 6-193,-1-1 0,36-8 1,54-12 171,-74 16 40,43-2-14,-55 7-200,0-1 1,30-7 0,77-34 76,-113 40-14,1 0 0,0 1 0,30 1-1,0-1-56,30-3-185,-55 6 213,-1 2 0,1 1 1,0 0-1,-1 2 0,26 10 1,-31-12 76,0 0 1,1 0-1,-1-2 0,0 0 1,24-1-1,-17 0 18,-1 0 0,25 6 0,-38-5-66,0 1-1,-1 0 0,13 7 0,-13-6 1,-1-1 1,1 0-1,0 0 0,14 3 0,48 2 52,1-4-1,86-4 0,-51-2 193,-68 0-204,54-9 0,-1 0-36,36-2 21,193-43 0,-255 44 173,106-8 1,-51 8-42,86-11-527,-141 16 448,1 3 0,-1 2 0,110 12 0,-143-7-8,258 38 165,-271-38-187,-1-2 1,0 0-1,0-1 1,1-1-1,-1-1 1,30-7-1,-21 4 21,0 1 0,28 1-1,-24 1 45,44-7 0,6-1-105,83 7-464,-111 3 450,97 14 148,-104-14-128,-1 3 0,53 8 0,-64-6-124,1-3 1,50-1-1,-44-2 107,62 7-1,-32 4 89,64 9 8,-15-8 268,139 11-225,-225-20-164,-11 1-15,0-2 0,35-3 0,16-3 88,92 4 1,-103 3-18,0-2 1,103-15-1,-103 5-83,0 3 0,1 2-1,86 6 1,-67 10-48,-56-7 122,44 2 0,7-3-5,-51-1 0,1-1 0,-1-2 0,40-4 0,-46 2 0,0 1 0,0 1 0,43 3 0,65 16 0,-96-12 0,112 23-2,-76-13 121,105 9-1,62-4-46,113 5 5,-211-13 16,-66-5-58,-13 0-35,-39-4 0,0-2 0,0 0 0,0-1 0,0-1 0,21-3 0,38-4 0,91 3 0,-39 1 0,91 10 56,-147-2-20,115-6 0,129-25 114,-32 1 144,-3 1 9,-60 2-154,-46 18-149,-127 2 0,0 3 0,68 10 0,49 2 0,-107-11 64,82 15 0,-140-17-64,40 4 0,-1-2 0,78-7 0,-1-1 0,-63 6 0,516 19 0,-564-18 0,39 3 0,-1 2 0,62 16 0,-96-19 0,1-1 0,0 0 0,0-1 0,17-1 0,30 4 0,-15 2 0,0-3 0,71-3 0,-43-1 0,139-12 0,-28 0 0,-144 12 43,1-2 0,59-12-1,-83 12-7,33-1-1,-37 3-22,0 0 0,0 0 0,0-1 0,17-5-1,-14 2 8,1 2 0,-1 0 0,1 1 0,18 0 0,16-2 14,206-19 223,-88 11-256,-90 3 0,-60 9 0,-2-1 0,0 2 0,0 0 0,28 5 0,-7-6 128,3 4-76,-24-1-26,-1-1-1,25-1 0,-36-1-1,0 0-1,0-1 0,0 1 1,0-1-1,1 0 1,-1 0-1,-1-1 0,1 0 1,0 1-1,0-2 1,-1 1-1,1 0 0,-1-1 1,1 0-1,-1 0 1,6-6-1,0-2-387,-1 0-1,-1-1 1,0 0-1,10-19 1,0 1-1604,44-73-11535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18:31.387"/>
    </inkml:context>
    <inkml:brush xml:id="br0">
      <inkml:brushProperty name="width" value="0.2" units="cm"/>
      <inkml:brushProperty name="height" value="0.2" units="cm"/>
      <inkml:brushProperty name="color" value="#FFC114"/>
    </inkml:brush>
  </inkml:definitions>
  <inkml:trace contextRef="#ctx0" brushRef="#br0">1 1 12288,'0'0'8959,"6"3"-8852,-2 0-100,19 10 77,0 0 0,0-2 1,2 0-1,-1-2 0,34 9 0,-13-13 16,0-1-1,52-2 1,-75 7 134,0-9-234,0 1 0,0 0 0,0 2 0,28 7 0,-28-6 0,1-1 0,0-1 0,40-1 0,-45-1 0,-10 1 0,1 0 0,0 0 0,0 1 0,10 3 0,16 4 0,10-2-9,82 10 51,-106-16-2,0-1 1,0 0-1,0-2 1,25-4-1,-33 3-24,0 0 3,-1 1 0,1 0 0,-1 0 0,1 1 0,0 1 0,21 2 0,50 4-19,-59-5 0,-1 0 0,28 6 0,-35-4 16,0-1 0,0-1 0,0 0 0,0-1 0,0-1 0,1-1 0,24-5 0,-29 5-5,0 1 1,1 1-1,-1 0 0,0 1 0,18 4 0,-17-3 1,0 0 0,1-1 1,-1-1-1,22-2 0,107-19-12,-99 15 0,31-6 0,-51 8 44,0 1 0,0 1 0,1 1 0,-1 1 0,26 3-1,54 0 78,-45-5-121,75 8 0,42-4 0,-92-4 0,-24-4 0,-44 3 0,30-1 0,95 4 0,76-9-490,-211 7 118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18:36.414"/>
    </inkml:context>
    <inkml:brush xml:id="br0">
      <inkml:brushProperty name="width" value="0.2" units="cm"/>
      <inkml:brushProperty name="height" value="0.2" units="cm"/>
      <inkml:brushProperty name="color" value="#FFC114"/>
    </inkml:brush>
  </inkml:definitions>
  <inkml:trace contextRef="#ctx0" brushRef="#br0">26 99 12800,'-1'1'-6,"1"-1"0,-1 0 1,0 1-1,0-1 1,0 0-1,0 0 1,1 0-1,-1 1 0,0-1 1,0 0-1,0 0 1,0-1-1,0 1 1,1 0-1,-1 0 0,0 0 1,0 0-1,0-1 1,0 1-1,1 0 1,-1-1-1,0 1 0,0-1 1,1 1-1,-1-1 1,0 1-1,1-1 1,-2 0-1,2 0 23,0 0 1,-1 0-1,1 0 1,0 0-1,0-1 0,0 1 1,0 0-1,0 0 1,0 0-1,0 0 0,0 0 1,0 0-1,1 0 1,-1 0-1,0 0 0,1 0 1,-1 0-1,1 0 1,-1 0-1,1 0 0,-1 0 1,1 0-1,0-1 1,1 1 49,-1 0 1,0 0 0,1 1-1,-1-1 1,0 0 0,1 1-1,-1-1 1,1 1 0,0-1-1,-1 1 1,1 0 0,2-1 0,-1 1 76,44-7 1060,52-2 0,-1 1 99,-88 8-1127,0-1-1,0 2 0,0-1 0,18 5 0,24 1 229,-25-5-62,-1 1-1,28 6 0,28 3-84,29 5-108,-39-6-22,0-4 0,124-3 1,-114-4 87,47-10-66,-16 11 161,136-18-1,-192 11-253,68-11 37,-85 12-67,-1 1 0,1 3 1,80 4-1,-30 0-3,-43-5-42,-37 1 7,1 1-1,-1 1 1,1 0-1,-1 0 1,0 1-1,18 4 1,2 1-1,45 5 1,17 3 37,-62-9 50,0-1 0,-1-2 0,1-1 1,58-6-1,17 1 39,139-1-119,-164 0 18,83-16 1,-129 16 86,62-1 0,-56 5-19,53-8 0,-48 6-81,-36 3 0,0 0 0,0-1 0,0 0 0,0-1 0,9-2 0,-13 3 0,0 0 0,1 0 0,-1 0 0,0 1 0,0 0 0,1 0 0,-1 0 0,0 1 0,9 2 0,-6-2 0,1 0 0,-1 0 0,0 0 0,12-2 0,154-10 0,-151 10 0,-6 0 0,1 0 0,36 2 0,76 2 0,-86-4 0,55 6 0,-84-4-412,0 0 0,18-2-1,-16 0-1934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0:19:14.963"/>
    </inkml:context>
    <inkml:brush xml:id="br0">
      <inkml:brushProperty name="width" value="0.2" units="cm"/>
      <inkml:brushProperty name="height" value="0.2" units="cm"/>
      <inkml:brushProperty name="color" value="#FFC114"/>
    </inkml:brush>
  </inkml:definitions>
  <inkml:trace contextRef="#ctx0" brushRef="#br0">0 208 9344,'16'-4'12,"0"0"1,57-36 12463,-43 42-12453,55 10 1,-17-1 121,115 4 473,-147-13-221,58-2 0,-57-2 89,179-9-742,-105 3 62,6 1 26,-61 5 226,-39 0-40,0 1 0,1 1 0,-1 1 1,24 3-1,27 8 93,36 8 34,-77-15-112,1-2 0,-1 0 0,1-2 0,43-3 0,-9 1 15,47-2-304,126-20 0,103-11 512,-192 20-115,-33 3-4,-51 9-95,-26 2-10,68-10 0,-62 4-32,0 2 0,49 1 0,88 10 0,0 0 0,-125-8 0,1-2 0,88-17 0,-79 7 0,0 2 0,129-5 0,-61 8 0,-86 3 0,0 3 0,46 3 0,37 19 0,-31-3 0,-74-12 0,1 0 0,0-2 0,43 1 0,4-5 0,1 3 0,76 11 0,-101-8 0,63-1 0,13 0 0,-71 1 0,0-1 0,0-4 0,54-5 0,10-19 0,-77 14 0,47-5 0,562-7 0,-582 22 0,23 5 0,-60-2 0,0-2 0,50-3 0,279-7 0,-223 11 0,-23 4 0,-73-2 0,1-2 0,43-3 0,-3-2 0,157 13 0,-142-3 0,-19-2 0,131 5 0,-182-10 0,321-14 0,-28-8 0,-147 14 0,-138 7 0,57 7 0,1 0 0,-78-5 0,0 0 0,0 2 0,0-1 0,0 2 0,21 7 0,34 8 0,-39-11 0,-20-5 0,1-1 0,0 0 0,20 2 0,145 3 0,5-6 0,192-3 0,-219-12 0,-3 1 0,9-4 0,-106 9 0,72-1 0,58 0 0,-135 7 0,82 7 0,-20 1 0,223-18 0,-133 0 0,-54 9 147,125 4 218,-220 3-365,-30-1 0,0-1 0,0-2 0,39-3 0,97-20 0,-34 13 0,-50 6 0,-15 2 47,28-3 34,-65 3-32,0 2 0,1 0-1,26 4 1,1 0 12,25-2-35,103 8 76,-111-6-52,79-4 0,-54-1-22,314 1-28,-271 12 128,-64-6-114,-41-2 96,43 0 1,-44-6-3,-30 2-76,-11 2-23,5-2-1,-21 3 62,21-2-35,13 0-20,2-1-36,-7 0-86,3-6-639,14-22-2668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E9000-1894-47CD-AFBD-B6ACBFE924DF}" type="datetimeFigureOut">
              <a:rPr lang="da-DK" smtClean="0"/>
              <a:t>15.03.2024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81318-C371-4A90-B693-65CAB50B684D}" type="slidenum">
              <a:rPr lang="da-DK" smtClean="0"/>
              <a:t>‹nr.›</a:t>
            </a:fld>
            <a:endParaRPr lang="da-DK"/>
          </a:p>
        </p:txBody>
      </p:sp>
    </p:spTree>
    <p:extLst>
      <p:ext uri="{BB962C8B-B14F-4D97-AF65-F5344CB8AC3E}">
        <p14:creationId xmlns:p14="http://schemas.microsoft.com/office/powerpoint/2010/main" val="399314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Webbinar </a:t>
            </a:r>
          </a:p>
          <a:p>
            <a:endParaRPr lang="da-DK" dirty="0"/>
          </a:p>
          <a:p>
            <a:r>
              <a:rPr lang="da-DK" dirty="0"/>
              <a:t>Bøger</a:t>
            </a:r>
          </a:p>
          <a:p>
            <a:endParaRPr lang="da-DK" dirty="0"/>
          </a:p>
          <a:p>
            <a:r>
              <a:rPr lang="da-DK" dirty="0"/>
              <a:t>Åbne tekstsvar? 3,1 eksemplet….</a:t>
            </a:r>
          </a:p>
        </p:txBody>
      </p:sp>
      <p:sp>
        <p:nvSpPr>
          <p:cNvPr id="4" name="Pladsholder til slidenummer 3"/>
          <p:cNvSpPr>
            <a:spLocks noGrp="1"/>
          </p:cNvSpPr>
          <p:nvPr>
            <p:ph type="sldNum" sz="quarter" idx="5"/>
          </p:nvPr>
        </p:nvSpPr>
        <p:spPr/>
        <p:txBody>
          <a:bodyPr/>
          <a:lstStyle/>
          <a:p>
            <a:fld id="{6C181318-C371-4A90-B693-65CAB50B684D}" type="slidenum">
              <a:rPr lang="da-DK" smtClean="0"/>
              <a:t>3</a:t>
            </a:fld>
            <a:endParaRPr lang="da-DK" dirty="0"/>
          </a:p>
        </p:txBody>
      </p:sp>
    </p:spTree>
    <p:extLst>
      <p:ext uri="{BB962C8B-B14F-4D97-AF65-F5344CB8AC3E}">
        <p14:creationId xmlns:p14="http://schemas.microsoft.com/office/powerpoint/2010/main" val="166123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TextAnalyser</a:t>
            </a:r>
            <a:r>
              <a:rPr lang="da-DK" dirty="0"/>
              <a:t>, spind en ende over </a:t>
            </a:r>
            <a:r>
              <a:rPr lang="da-DK" dirty="0" err="1"/>
              <a:t>betydningen…diskussionene</a:t>
            </a:r>
            <a:endParaRPr lang="da-DK" dirty="0"/>
          </a:p>
        </p:txBody>
      </p:sp>
      <p:sp>
        <p:nvSpPr>
          <p:cNvPr id="4" name="Pladsholder til slidenummer 3"/>
          <p:cNvSpPr>
            <a:spLocks noGrp="1"/>
          </p:cNvSpPr>
          <p:nvPr>
            <p:ph type="sldNum" sz="quarter" idx="5"/>
          </p:nvPr>
        </p:nvSpPr>
        <p:spPr/>
        <p:txBody>
          <a:bodyPr/>
          <a:lstStyle/>
          <a:p>
            <a:fld id="{6C181318-C371-4A90-B693-65CAB50B684D}" type="slidenum">
              <a:rPr lang="da-DK" smtClean="0"/>
              <a:t>18</a:t>
            </a:fld>
            <a:endParaRPr lang="da-DK"/>
          </a:p>
        </p:txBody>
      </p:sp>
    </p:spTree>
    <p:extLst>
      <p:ext uri="{BB962C8B-B14F-4D97-AF65-F5344CB8AC3E}">
        <p14:creationId xmlns:p14="http://schemas.microsoft.com/office/powerpoint/2010/main" val="3058632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Find betydningen af hhv. id og årsag/virkning…</a:t>
            </a:r>
          </a:p>
        </p:txBody>
      </p:sp>
      <p:sp>
        <p:nvSpPr>
          <p:cNvPr id="4" name="Pladsholder til slidenummer 3"/>
          <p:cNvSpPr>
            <a:spLocks noGrp="1"/>
          </p:cNvSpPr>
          <p:nvPr>
            <p:ph type="sldNum" sz="quarter" idx="5"/>
          </p:nvPr>
        </p:nvSpPr>
        <p:spPr/>
        <p:txBody>
          <a:bodyPr/>
          <a:lstStyle/>
          <a:p>
            <a:fld id="{6C181318-C371-4A90-B693-65CAB50B684D}" type="slidenum">
              <a:rPr lang="da-DK" smtClean="0"/>
              <a:t>19</a:t>
            </a:fld>
            <a:endParaRPr lang="da-DK"/>
          </a:p>
        </p:txBody>
      </p:sp>
    </p:spTree>
    <p:extLst>
      <p:ext uri="{BB962C8B-B14F-4D97-AF65-F5344CB8AC3E}">
        <p14:creationId xmlns:p14="http://schemas.microsoft.com/office/powerpoint/2010/main" val="344359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Vigtige i naturfag</a:t>
            </a:r>
          </a:p>
        </p:txBody>
      </p:sp>
      <p:sp>
        <p:nvSpPr>
          <p:cNvPr id="4" name="Pladsholder til slidenummer 3"/>
          <p:cNvSpPr>
            <a:spLocks noGrp="1"/>
          </p:cNvSpPr>
          <p:nvPr>
            <p:ph type="sldNum" sz="quarter" idx="5"/>
          </p:nvPr>
        </p:nvSpPr>
        <p:spPr/>
        <p:txBody>
          <a:bodyPr/>
          <a:lstStyle/>
          <a:p>
            <a:fld id="{6C181318-C371-4A90-B693-65CAB50B684D}" type="slidenum">
              <a:rPr lang="da-DK" smtClean="0"/>
              <a:t>20</a:t>
            </a:fld>
            <a:endParaRPr lang="da-DK"/>
          </a:p>
        </p:txBody>
      </p:sp>
    </p:spTree>
    <p:extLst>
      <p:ext uri="{BB962C8B-B14F-4D97-AF65-F5344CB8AC3E}">
        <p14:creationId xmlns:p14="http://schemas.microsoft.com/office/powerpoint/2010/main" val="379687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a:t>Opgavetyper – analyser dem og brug procestyper som start… </a:t>
            </a:r>
          </a:p>
          <a:p>
            <a:r>
              <a:rPr lang="da-DK" sz="1200"/>
              <a:t>Vis en opgave og find de faglige procestyper som vil være relevante – skriv eksempler her:</a:t>
            </a:r>
          </a:p>
          <a:p>
            <a:endParaRPr lang="da-DK" sz="1200"/>
          </a:p>
          <a:p>
            <a:r>
              <a:rPr lang="da-DK" sz="1200"/>
              <a:t>Også til at læse tekster med: hvad er det for en slags tekst jeg læser: hvordan skal jeg vide noget om det her fænomen: en definition, viden om processen osv.  </a:t>
            </a:r>
          </a:p>
          <a:p>
            <a:endParaRPr lang="da-DK"/>
          </a:p>
          <a:p>
            <a:endParaRPr lang="da-DK"/>
          </a:p>
          <a:p>
            <a:r>
              <a:rPr lang="da-DK" sz="1200"/>
              <a:t>Ord som eleverne ofte glemmer, men som har stor virkning</a:t>
            </a:r>
          </a:p>
          <a:p>
            <a:r>
              <a:rPr lang="da-DK" sz="1200"/>
              <a:t>Eleven kan tjekke sin egen tekst og skrive dem ind</a:t>
            </a:r>
          </a:p>
          <a:p>
            <a:r>
              <a:rPr lang="da-DK" sz="1200"/>
              <a:t>Læsning af tekster: er det en beskrivelse eller en årsagsforklaring: hvordan skal jeg vide noget om dette fænomenet i naturen</a:t>
            </a:r>
          </a:p>
          <a:p>
            <a:endParaRPr lang="da-DK" sz="1200"/>
          </a:p>
          <a:p>
            <a:r>
              <a:rPr lang="da-DK" sz="1200"/>
              <a:t>progression</a:t>
            </a:r>
          </a:p>
          <a:p>
            <a:endParaRPr lang="da-DK"/>
          </a:p>
        </p:txBody>
      </p:sp>
      <p:sp>
        <p:nvSpPr>
          <p:cNvPr id="4" name="Pladsholder til slidenummer 3"/>
          <p:cNvSpPr>
            <a:spLocks noGrp="1"/>
          </p:cNvSpPr>
          <p:nvPr>
            <p:ph type="sldNum" sz="quarter" idx="5"/>
          </p:nvPr>
        </p:nvSpPr>
        <p:spPr/>
        <p:txBody>
          <a:bodyPr/>
          <a:lstStyle/>
          <a:p>
            <a:fld id="{6C181318-C371-4A90-B693-65CAB50B684D}" type="slidenum">
              <a:rPr lang="da-DK" smtClean="0"/>
              <a:t>21</a:t>
            </a:fld>
            <a:endParaRPr lang="da-DK"/>
          </a:p>
        </p:txBody>
      </p:sp>
    </p:spTree>
    <p:extLst>
      <p:ext uri="{BB962C8B-B14F-4D97-AF65-F5344CB8AC3E}">
        <p14:creationId xmlns:p14="http://schemas.microsoft.com/office/powerpoint/2010/main" val="2989646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C181318-C371-4A90-B693-65CAB50B684D}" type="slidenum">
              <a:rPr lang="da-DK" smtClean="0"/>
              <a:t>22</a:t>
            </a:fld>
            <a:endParaRPr lang="da-DK"/>
          </a:p>
        </p:txBody>
      </p:sp>
    </p:spTree>
    <p:extLst>
      <p:ext uri="{BB962C8B-B14F-4D97-AF65-F5344CB8AC3E}">
        <p14:creationId xmlns:p14="http://schemas.microsoft.com/office/powerpoint/2010/main" val="513826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C181318-C371-4A90-B693-65CAB50B684D}" type="slidenum">
              <a:rPr lang="da-DK" smtClean="0"/>
              <a:t>26</a:t>
            </a:fld>
            <a:endParaRPr lang="da-DK"/>
          </a:p>
        </p:txBody>
      </p:sp>
    </p:spTree>
    <p:extLst>
      <p:ext uri="{BB962C8B-B14F-4D97-AF65-F5344CB8AC3E}">
        <p14:creationId xmlns:p14="http://schemas.microsoft.com/office/powerpoint/2010/main" val="3140078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C181318-C371-4A90-B693-65CAB50B684D}" type="slidenum">
              <a:rPr lang="da-DK" smtClean="0"/>
              <a:t>28</a:t>
            </a:fld>
            <a:endParaRPr lang="da-DK"/>
          </a:p>
        </p:txBody>
      </p:sp>
    </p:spTree>
    <p:extLst>
      <p:ext uri="{BB962C8B-B14F-4D97-AF65-F5344CB8AC3E}">
        <p14:creationId xmlns:p14="http://schemas.microsoft.com/office/powerpoint/2010/main" val="2422931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C181318-C371-4A90-B693-65CAB50B684D}" type="slidenum">
              <a:rPr lang="da-DK" smtClean="0"/>
              <a:t>29</a:t>
            </a:fld>
            <a:endParaRPr lang="da-DK"/>
          </a:p>
        </p:txBody>
      </p:sp>
    </p:spTree>
    <p:extLst>
      <p:ext uri="{BB962C8B-B14F-4D97-AF65-F5344CB8AC3E}">
        <p14:creationId xmlns:p14="http://schemas.microsoft.com/office/powerpoint/2010/main" val="1477054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highlight>
                <a:srgbClr val="FFFF00"/>
              </a:highlight>
            </a:endParaRPr>
          </a:p>
        </p:txBody>
      </p:sp>
      <p:sp>
        <p:nvSpPr>
          <p:cNvPr id="4" name="Pladsholder til slidenummer 3"/>
          <p:cNvSpPr>
            <a:spLocks noGrp="1"/>
          </p:cNvSpPr>
          <p:nvPr>
            <p:ph type="sldNum" sz="quarter" idx="5"/>
          </p:nvPr>
        </p:nvSpPr>
        <p:spPr/>
        <p:txBody>
          <a:bodyPr/>
          <a:lstStyle/>
          <a:p>
            <a:fld id="{6C181318-C371-4A90-B693-65CAB50B684D}" type="slidenum">
              <a:rPr lang="da-DK" smtClean="0"/>
              <a:t>30</a:t>
            </a:fld>
            <a:endParaRPr lang="da-DK"/>
          </a:p>
        </p:txBody>
      </p:sp>
    </p:spTree>
    <p:extLst>
      <p:ext uri="{BB962C8B-B14F-4D97-AF65-F5344CB8AC3E}">
        <p14:creationId xmlns:p14="http://schemas.microsoft.com/office/powerpoint/2010/main" val="610013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C181318-C371-4A90-B693-65CAB50B684D}" type="slidenum">
              <a:rPr lang="da-DK" smtClean="0"/>
              <a:t>31</a:t>
            </a:fld>
            <a:endParaRPr lang="da-DK"/>
          </a:p>
        </p:txBody>
      </p:sp>
    </p:spTree>
    <p:extLst>
      <p:ext uri="{BB962C8B-B14F-4D97-AF65-F5344CB8AC3E}">
        <p14:creationId xmlns:p14="http://schemas.microsoft.com/office/powerpoint/2010/main" val="185450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DCA-A74E-4F17-10B1-6155289FAFA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1714234-C940-A5C9-E8A0-40040050104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4DAF821-6738-8A0A-9E8E-CCD7E4DDAA5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6083464-29FB-0601-E214-58A475BE5A2A}"/>
              </a:ext>
            </a:extLst>
          </p:cNvPr>
          <p:cNvSpPr>
            <a:spLocks noGrp="1"/>
          </p:cNvSpPr>
          <p:nvPr>
            <p:ph type="sldNum" sz="quarter" idx="5"/>
          </p:nvPr>
        </p:nvSpPr>
        <p:spPr/>
        <p:txBody>
          <a:bodyPr/>
          <a:lstStyle/>
          <a:p>
            <a:fld id="{6C181318-C371-4A90-B693-65CAB50B684D}" type="slidenum">
              <a:rPr lang="da-DK" smtClean="0"/>
              <a:t>4</a:t>
            </a:fld>
            <a:endParaRPr lang="da-DK" dirty="0"/>
          </a:p>
        </p:txBody>
      </p:sp>
    </p:spTree>
    <p:extLst>
      <p:ext uri="{BB962C8B-B14F-4D97-AF65-F5344CB8AC3E}">
        <p14:creationId xmlns:p14="http://schemas.microsoft.com/office/powerpoint/2010/main" val="536053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C181318-C371-4A90-B693-65CAB50B684D}" type="slidenum">
              <a:rPr lang="da-DK" smtClean="0"/>
              <a:t>36</a:t>
            </a:fld>
            <a:endParaRPr lang="da-DK"/>
          </a:p>
        </p:txBody>
      </p:sp>
    </p:spTree>
    <p:extLst>
      <p:ext uri="{BB962C8B-B14F-4D97-AF65-F5344CB8AC3E}">
        <p14:creationId xmlns:p14="http://schemas.microsoft.com/office/powerpoint/2010/main" val="1314914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A0CE7-5202-EFC5-E860-1785FD1CF52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44DDA1-28B5-5B0E-BF50-19AD84AE30F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C60CAA5-8588-F4E7-DCB7-2CDE8442741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615A7570-E714-5B09-8357-ABB8A1346C38}"/>
              </a:ext>
            </a:extLst>
          </p:cNvPr>
          <p:cNvSpPr>
            <a:spLocks noGrp="1"/>
          </p:cNvSpPr>
          <p:nvPr>
            <p:ph type="sldNum" sz="quarter" idx="5"/>
          </p:nvPr>
        </p:nvSpPr>
        <p:spPr/>
        <p:txBody>
          <a:bodyPr/>
          <a:lstStyle/>
          <a:p>
            <a:fld id="{6C181318-C371-4A90-B693-65CAB50B684D}" type="slidenum">
              <a:rPr lang="da-DK" smtClean="0"/>
              <a:t>37</a:t>
            </a:fld>
            <a:endParaRPr lang="da-DK"/>
          </a:p>
        </p:txBody>
      </p:sp>
    </p:spTree>
    <p:extLst>
      <p:ext uri="{BB962C8B-B14F-4D97-AF65-F5344CB8AC3E}">
        <p14:creationId xmlns:p14="http://schemas.microsoft.com/office/powerpoint/2010/main" val="41442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C181318-C371-4A90-B693-65CAB50B684D}" type="slidenum">
              <a:rPr lang="da-DK" smtClean="0"/>
              <a:t>38</a:t>
            </a:fld>
            <a:endParaRPr lang="da-DK"/>
          </a:p>
        </p:txBody>
      </p:sp>
    </p:spTree>
    <p:extLst>
      <p:ext uri="{BB962C8B-B14F-4D97-AF65-F5344CB8AC3E}">
        <p14:creationId xmlns:p14="http://schemas.microsoft.com/office/powerpoint/2010/main" val="6859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ea typeface="Verdana"/>
              </a:rPr>
              <a:t>Ikke kun fagord,men også måden at sætte dem sammen på og strukturere tekster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ea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ea typeface="Verdana"/>
              </a:rPr>
              <a:t>Faget er jo ikke kun fisk i disken hos fiskehandleren. Det er kun data – de skal håndteres  så de  bliver til viden om både fakta og hvad man gør med fakta...</a:t>
            </a:r>
          </a:p>
          <a:p>
            <a:endParaRPr lang="da-DK" dirty="0"/>
          </a:p>
        </p:txBody>
      </p:sp>
      <p:sp>
        <p:nvSpPr>
          <p:cNvPr id="4" name="Pladsholder til slidenummer 3"/>
          <p:cNvSpPr>
            <a:spLocks noGrp="1"/>
          </p:cNvSpPr>
          <p:nvPr>
            <p:ph type="sldNum" sz="quarter" idx="5"/>
          </p:nvPr>
        </p:nvSpPr>
        <p:spPr/>
        <p:txBody>
          <a:bodyPr/>
          <a:lstStyle/>
          <a:p>
            <a:fld id="{6C181318-C371-4A90-B693-65CAB50B684D}" type="slidenum">
              <a:rPr lang="da-DK" smtClean="0"/>
              <a:t>6</a:t>
            </a:fld>
            <a:endParaRPr lang="da-DK" dirty="0"/>
          </a:p>
        </p:txBody>
      </p:sp>
    </p:spTree>
    <p:extLst>
      <p:ext uri="{BB962C8B-B14F-4D97-AF65-F5344CB8AC3E}">
        <p14:creationId xmlns:p14="http://schemas.microsoft.com/office/powerpoint/2010/main" val="2714201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C181318-C371-4A90-B693-65CAB50B684D}" type="slidenum">
              <a:rPr lang="da-DK" smtClean="0"/>
              <a:t>8</a:t>
            </a:fld>
            <a:endParaRPr lang="da-DK" dirty="0"/>
          </a:p>
        </p:txBody>
      </p:sp>
    </p:spTree>
    <p:extLst>
      <p:ext uri="{BB962C8B-B14F-4D97-AF65-F5344CB8AC3E}">
        <p14:creationId xmlns:p14="http://schemas.microsoft.com/office/powerpoint/2010/main" val="365937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C181318-C371-4A90-B693-65CAB50B684D}" type="slidenum">
              <a:rPr lang="da-DK" smtClean="0"/>
              <a:t>10</a:t>
            </a:fld>
            <a:endParaRPr lang="da-DK" dirty="0"/>
          </a:p>
        </p:txBody>
      </p:sp>
    </p:spTree>
    <p:extLst>
      <p:ext uri="{BB962C8B-B14F-4D97-AF65-F5344CB8AC3E}">
        <p14:creationId xmlns:p14="http://schemas.microsoft.com/office/powerpoint/2010/main" val="1813389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C181318-C371-4A90-B693-65CAB50B684D}" type="slidenum">
              <a:rPr lang="da-DK" smtClean="0"/>
              <a:t>11</a:t>
            </a:fld>
            <a:endParaRPr lang="da-DK" dirty="0"/>
          </a:p>
        </p:txBody>
      </p:sp>
    </p:spTree>
    <p:extLst>
      <p:ext uri="{BB962C8B-B14F-4D97-AF65-F5344CB8AC3E}">
        <p14:creationId xmlns:p14="http://schemas.microsoft.com/office/powerpoint/2010/main" val="197766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vil vi vise med sproglige redskaber</a:t>
            </a:r>
          </a:p>
        </p:txBody>
      </p:sp>
      <p:sp>
        <p:nvSpPr>
          <p:cNvPr id="4" name="Pladsholder til slidenummer 3"/>
          <p:cNvSpPr>
            <a:spLocks noGrp="1"/>
          </p:cNvSpPr>
          <p:nvPr>
            <p:ph type="sldNum" sz="quarter" idx="5"/>
          </p:nvPr>
        </p:nvSpPr>
        <p:spPr/>
        <p:txBody>
          <a:bodyPr/>
          <a:lstStyle/>
          <a:p>
            <a:fld id="{6C181318-C371-4A90-B693-65CAB50B684D}" type="slidenum">
              <a:rPr lang="da-DK" smtClean="0"/>
              <a:t>14</a:t>
            </a:fld>
            <a:endParaRPr lang="da-DK" dirty="0"/>
          </a:p>
        </p:txBody>
      </p:sp>
    </p:spTree>
    <p:extLst>
      <p:ext uri="{BB962C8B-B14F-4D97-AF65-F5344CB8AC3E}">
        <p14:creationId xmlns:p14="http://schemas.microsoft.com/office/powerpoint/2010/main" val="414855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naturfag er det primært de to første… forsker/teorier de to nederste  - neutralt</a:t>
            </a:r>
          </a:p>
        </p:txBody>
      </p:sp>
      <p:sp>
        <p:nvSpPr>
          <p:cNvPr id="4" name="Pladsholder til slidenummer 3"/>
          <p:cNvSpPr>
            <a:spLocks noGrp="1"/>
          </p:cNvSpPr>
          <p:nvPr>
            <p:ph type="sldNum" sz="quarter" idx="5"/>
          </p:nvPr>
        </p:nvSpPr>
        <p:spPr/>
        <p:txBody>
          <a:bodyPr/>
          <a:lstStyle/>
          <a:p>
            <a:fld id="{136680F9-7611-4265-AEE6-9240B63AD744}" type="slidenum">
              <a:rPr lang="da-DK" smtClean="0"/>
              <a:t>16</a:t>
            </a:fld>
            <a:endParaRPr lang="da-DK" dirty="0"/>
          </a:p>
        </p:txBody>
      </p:sp>
    </p:spTree>
    <p:extLst>
      <p:ext uri="{BB962C8B-B14F-4D97-AF65-F5344CB8AC3E}">
        <p14:creationId xmlns:p14="http://schemas.microsoft.com/office/powerpoint/2010/main" val="186530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latin typeface="Calibri"/>
                <a:cs typeface="Calibri"/>
              </a:rPr>
              <a:t>Et element </a:t>
            </a:r>
            <a:r>
              <a:rPr lang="en-US" dirty="0" err="1">
                <a:latin typeface="Calibri"/>
                <a:cs typeface="Calibri"/>
              </a:rPr>
              <a:t>af</a:t>
            </a:r>
            <a:r>
              <a:rPr lang="en-US" dirty="0">
                <a:latin typeface="Calibri"/>
                <a:cs typeface="Calibri"/>
              </a:rPr>
              <a:t>, </a:t>
            </a:r>
            <a:r>
              <a:rPr lang="en-US" err="1">
                <a:latin typeface="Calibri"/>
                <a:cs typeface="Calibri"/>
              </a:rPr>
              <a:t>tilhører</a:t>
            </a:r>
          </a:p>
        </p:txBody>
      </p:sp>
      <p:sp>
        <p:nvSpPr>
          <p:cNvPr id="4" name="Pladsholder til slidenummer 3"/>
          <p:cNvSpPr>
            <a:spLocks noGrp="1"/>
          </p:cNvSpPr>
          <p:nvPr>
            <p:ph type="sldNum" sz="quarter" idx="5"/>
          </p:nvPr>
        </p:nvSpPr>
        <p:spPr/>
        <p:txBody>
          <a:bodyPr/>
          <a:lstStyle/>
          <a:p>
            <a:fld id="{6C181318-C371-4A90-B693-65CAB50B684D}" type="slidenum">
              <a:rPr lang="da-DK" smtClean="0"/>
              <a:t>17</a:t>
            </a:fld>
            <a:endParaRPr lang="da-DK"/>
          </a:p>
        </p:txBody>
      </p:sp>
    </p:spTree>
    <p:extLst>
      <p:ext uri="{BB962C8B-B14F-4D97-AF65-F5344CB8AC3E}">
        <p14:creationId xmlns:p14="http://schemas.microsoft.com/office/powerpoint/2010/main" val="163754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D6F5-A9D4-C22B-732C-A31A172FB93C}"/>
              </a:ext>
            </a:extLst>
          </p:cNvPr>
          <p:cNvSpPr>
            <a:spLocks noGrp="1"/>
          </p:cNvSpPr>
          <p:nvPr>
            <p:ph type="ctrTitle"/>
          </p:nvPr>
        </p:nvSpPr>
        <p:spPr>
          <a:xfrm>
            <a:off x="1524000" y="1122363"/>
            <a:ext cx="9144000" cy="2209393"/>
          </a:xfrm>
        </p:spPr>
        <p:txBody>
          <a:bodyPr anchor="b">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E11AFD6E-3459-290F-1147-F0C47ACEEA5B}"/>
              </a:ext>
            </a:extLst>
          </p:cNvPr>
          <p:cNvSpPr>
            <a:spLocks noGrp="1"/>
          </p:cNvSpPr>
          <p:nvPr>
            <p:ph type="subTitle" idx="1"/>
          </p:nvPr>
        </p:nvSpPr>
        <p:spPr>
          <a:xfrm>
            <a:off x="1524000" y="4346774"/>
            <a:ext cx="9144000" cy="1066890"/>
          </a:xfrm>
        </p:spPr>
        <p:txBody>
          <a:bodyPr anchor="t">
            <a:normAutofit/>
          </a:bodyPr>
          <a:lstStyle>
            <a:lvl1pPr marL="0" indent="0" algn="ctr">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674D3-6FB9-5549-B0F2-FD61E82D1FF1}"/>
              </a:ext>
            </a:extLst>
          </p:cNvPr>
          <p:cNvSpPr>
            <a:spLocks noGrp="1"/>
          </p:cNvSpPr>
          <p:nvPr>
            <p:ph type="dt" sz="half" idx="10"/>
          </p:nvPr>
        </p:nvSpPr>
        <p:spPr/>
        <p:txBody>
          <a:bodyPr/>
          <a:lstStyle/>
          <a:p>
            <a:fld id="{1ECB5883-038C-4696-8E27-1811E470D6D4}" type="datetime1">
              <a:rPr lang="en-US" smtClean="0"/>
              <a:t>3/15/24</a:t>
            </a:fld>
            <a:endParaRPr lang="en-US"/>
          </a:p>
        </p:txBody>
      </p:sp>
      <p:sp>
        <p:nvSpPr>
          <p:cNvPr id="5" name="Footer Placeholder 4">
            <a:extLst>
              <a:ext uri="{FF2B5EF4-FFF2-40B4-BE49-F238E27FC236}">
                <a16:creationId xmlns:a16="http://schemas.microsoft.com/office/drawing/2014/main" id="{AB239BBC-C979-2C77-493E-CF5498AEB5D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3813B7E-A51C-D9CD-2189-650A9D63BFF9}"/>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3149498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90AE-F72C-4C2E-E2D0-7A8D7EEF08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1B46D-142E-8C8E-C4F4-B6B1586A6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D92E3-36AD-2615-0166-6B73C34F10FA}"/>
              </a:ext>
            </a:extLst>
          </p:cNvPr>
          <p:cNvSpPr>
            <a:spLocks noGrp="1"/>
          </p:cNvSpPr>
          <p:nvPr>
            <p:ph type="dt" sz="half" idx="10"/>
          </p:nvPr>
        </p:nvSpPr>
        <p:spPr/>
        <p:txBody>
          <a:bodyPr/>
          <a:lstStyle/>
          <a:p>
            <a:fld id="{61E8A6D4-154B-4E4D-9001-7A6C328D243E}" type="datetime1">
              <a:rPr lang="en-US" smtClean="0"/>
              <a:t>3/15/24</a:t>
            </a:fld>
            <a:endParaRPr lang="en-US"/>
          </a:p>
        </p:txBody>
      </p:sp>
      <p:sp>
        <p:nvSpPr>
          <p:cNvPr id="5" name="Footer Placeholder 4">
            <a:extLst>
              <a:ext uri="{FF2B5EF4-FFF2-40B4-BE49-F238E27FC236}">
                <a16:creationId xmlns:a16="http://schemas.microsoft.com/office/drawing/2014/main" id="{F10BFB69-319D-2284-2734-217160D396D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A6883B0-C775-5BD2-8EC6-A41D19BCA156}"/>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37163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040463-6D41-8D45-088A-540B0D18838A}"/>
              </a:ext>
            </a:extLst>
          </p:cNvPr>
          <p:cNvSpPr>
            <a:spLocks noGrp="1"/>
          </p:cNvSpPr>
          <p:nvPr>
            <p:ph type="title" orient="vert"/>
          </p:nvPr>
        </p:nvSpPr>
        <p:spPr>
          <a:xfrm>
            <a:off x="8724900" y="592281"/>
            <a:ext cx="2628900" cy="558468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5F2276-7F04-F3F7-E3CE-F81C8DC637DC}"/>
              </a:ext>
            </a:extLst>
          </p:cNvPr>
          <p:cNvSpPr>
            <a:spLocks noGrp="1"/>
          </p:cNvSpPr>
          <p:nvPr>
            <p:ph type="body" orient="vert" idx="1"/>
          </p:nvPr>
        </p:nvSpPr>
        <p:spPr>
          <a:xfrm>
            <a:off x="838200" y="592281"/>
            <a:ext cx="7734300" cy="55846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802BF-9E0C-3251-8FAE-81F07DB05344}"/>
              </a:ext>
            </a:extLst>
          </p:cNvPr>
          <p:cNvSpPr>
            <a:spLocks noGrp="1"/>
          </p:cNvSpPr>
          <p:nvPr>
            <p:ph type="dt" sz="half" idx="10"/>
          </p:nvPr>
        </p:nvSpPr>
        <p:spPr/>
        <p:txBody>
          <a:bodyPr/>
          <a:lstStyle/>
          <a:p>
            <a:fld id="{EF880999-9BD6-4929-BDEC-B84E21C16701}" type="datetime1">
              <a:rPr lang="en-US" smtClean="0"/>
              <a:t>3/15/24</a:t>
            </a:fld>
            <a:endParaRPr lang="en-US"/>
          </a:p>
        </p:txBody>
      </p:sp>
      <p:sp>
        <p:nvSpPr>
          <p:cNvPr id="5" name="Footer Placeholder 4">
            <a:extLst>
              <a:ext uri="{FF2B5EF4-FFF2-40B4-BE49-F238E27FC236}">
                <a16:creationId xmlns:a16="http://schemas.microsoft.com/office/drawing/2014/main" id="{329F1754-5B8F-A9FA-E8B1-06E04CE283D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F01E6A8-5139-ECD4-CC0C-32FFC6741000}"/>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1213269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7">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73D4F9EA-A605-4D01-863E-708DD5D85776}" type="datetime2">
              <a:rPr lang="da-DK" smtClean="0"/>
              <a:t>15. marts 2024</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086936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DC9FE6C3-32E3-491C-9C4F-677DD61F7785}" type="datetime2">
              <a:rPr lang="da-DK" smtClean="0"/>
              <a:t>15. marts 2024</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2" name="Text Placeholder 7">
            <a:extLst>
              <a:ext uri="{FF2B5EF4-FFF2-40B4-BE49-F238E27FC236}">
                <a16:creationId xmlns:a16="http://schemas.microsoft.com/office/drawing/2014/main" id="{68BB7134-2919-4382-92CA-D9C0A5104225}"/>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93462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B6A0B762-411B-463F-8044-3EC853BA9D4E}" type="datetime2">
              <a:rPr lang="da-DK" smtClean="0"/>
              <a:t>15. marts 2024</a:t>
            </a:fld>
            <a:endParaRPr lang="da-DK"/>
          </a:p>
        </p:txBody>
      </p:sp>
      <p:sp>
        <p:nvSpPr>
          <p:cNvPr id="9" name="Text Placeholder 7">
            <a:extLst>
              <a:ext uri="{FF2B5EF4-FFF2-40B4-BE49-F238E27FC236}">
                <a16:creationId xmlns:a16="http://schemas.microsoft.com/office/drawing/2014/main" id="{3BDE8350-EECC-41FB-B1DE-99531AC459FD}"/>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15859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EB1C99B6-00EF-4BD5-B493-72A7DEB50D7A}" type="datetime2">
              <a:rPr lang="da-DK" smtClean="0"/>
              <a:t>15. marts 2024</a:t>
            </a:fld>
            <a:endParaRPr lang="da-DK"/>
          </a:p>
        </p:txBody>
      </p:sp>
      <p:sp>
        <p:nvSpPr>
          <p:cNvPr id="12" name="Text Placeholder 7">
            <a:extLst>
              <a:ext uri="{FF2B5EF4-FFF2-40B4-BE49-F238E27FC236}">
                <a16:creationId xmlns:a16="http://schemas.microsoft.com/office/drawing/2014/main" id="{ED32680B-F3FB-49DB-96A2-CB46341C5070}"/>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29512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26"/>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6F6C18F3-B880-4457-93A1-9FFDAF00E0B5}" type="datetime2">
              <a:rPr lang="da-DK" smtClean="0"/>
              <a:t>15. marts 2024</a:t>
            </a:fld>
            <a:endParaRPr lang="da-DK"/>
          </a:p>
        </p:txBody>
      </p:sp>
    </p:spTree>
    <p:extLst>
      <p:ext uri="{BB962C8B-B14F-4D97-AF65-F5344CB8AC3E}">
        <p14:creationId xmlns:p14="http://schemas.microsoft.com/office/powerpoint/2010/main" val="1683230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8" y="1800000"/>
            <a:ext cx="8332789" cy="4518000"/>
          </a:xfrm>
        </p:spPr>
        <p:txBody>
          <a:bodyPr/>
          <a:lstStyle>
            <a:lvl1pPr>
              <a:defRPr/>
            </a:lvl1pPr>
            <a:lvl5pPr>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9637200" y="1800000"/>
            <a:ext cx="2066400" cy="4518000"/>
          </a:xfrm>
        </p:spPr>
        <p:txBody>
          <a:bodyPr anchor="b"/>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
          <p:cNvSpPr>
            <a:spLocks noGrp="1"/>
          </p:cNvSpPr>
          <p:nvPr>
            <p:ph type="dt" sz="half" idx="10"/>
          </p:nvPr>
        </p:nvSpPr>
        <p:spPr/>
        <p:txBody>
          <a:bodyPr/>
          <a:lstStyle/>
          <a:p>
            <a:fld id="{2F99ED2E-F062-43E5-AE1F-08CF74170B0C}" type="datetime2">
              <a:rPr lang="da-DK" smtClean="0"/>
              <a:t>15. marts 2024</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13"/>
            <a:ext cx="8332788" cy="173037"/>
          </a:xfrm>
        </p:spPr>
        <p:txBody>
          <a:bodyPr/>
          <a:lstStyle>
            <a:lvl1pPr marL="0" indent="0">
              <a:buNone/>
              <a:defRPr sz="1000"/>
            </a:lvl1pPr>
          </a:lstStyle>
          <a:p>
            <a:pPr lvl="0"/>
            <a:r>
              <a:rPr lang="da-DK" noProof="0"/>
              <a:t>Tilføj anmærkningstekst</a:t>
            </a:r>
          </a:p>
        </p:txBody>
      </p:sp>
      <p:pic>
        <p:nvPicPr>
          <p:cNvPr id="12" name="Logo">
            <a:extLst>
              <a:ext uri="{FF2B5EF4-FFF2-40B4-BE49-F238E27FC236}">
                <a16:creationId xmlns:a16="http://schemas.microsoft.com/office/drawing/2014/main" id="{FECC506D-1CDC-4383-9906-AE73BF191F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8" y="542879"/>
            <a:ext cx="1852362" cy="510160"/>
          </a:xfrm>
          <a:prstGeom prst="rect">
            <a:avLst/>
          </a:prstGeom>
        </p:spPr>
      </p:pic>
    </p:spTree>
    <p:extLst>
      <p:ext uri="{BB962C8B-B14F-4D97-AF65-F5344CB8AC3E}">
        <p14:creationId xmlns:p14="http://schemas.microsoft.com/office/powerpoint/2010/main" val="2399151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66"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CE1EE5F-543F-41CF-832B-13034BBB5ED1}" type="datetime2">
              <a:rPr lang="da-DK" smtClean="0"/>
              <a:t>15. marts 2024</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980489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E8783176-E4E5-4131-813D-B093C3C9BD23}" type="datetime2">
              <a:rPr lang="da-DK" smtClean="0"/>
              <a:t>15. marts 2024</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8DF4A2EE-9AF3-411C-B78C-5A1C5229E67A}"/>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39874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55F0-A6D4-C39B-394F-0B16E9C9C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1860F-B260-57CE-E12B-2C94860319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45C9F-D94D-E5D3-B73A-20621FA536D5}"/>
              </a:ext>
            </a:extLst>
          </p:cNvPr>
          <p:cNvSpPr>
            <a:spLocks noGrp="1"/>
          </p:cNvSpPr>
          <p:nvPr>
            <p:ph type="dt" sz="half" idx="10"/>
          </p:nvPr>
        </p:nvSpPr>
        <p:spPr/>
        <p:txBody>
          <a:bodyPr/>
          <a:lstStyle/>
          <a:p>
            <a:fld id="{579F6069-8263-4296-913A-BC2234E8D32B}" type="datetime1">
              <a:rPr lang="en-US" smtClean="0"/>
              <a:t>3/15/24</a:t>
            </a:fld>
            <a:endParaRPr lang="en-US"/>
          </a:p>
        </p:txBody>
      </p:sp>
      <p:sp>
        <p:nvSpPr>
          <p:cNvPr id="5" name="Footer Placeholder 4">
            <a:extLst>
              <a:ext uri="{FF2B5EF4-FFF2-40B4-BE49-F238E27FC236}">
                <a16:creationId xmlns:a16="http://schemas.microsoft.com/office/drawing/2014/main" id="{E5FAB243-BB42-966A-4708-15C9B11D688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5C3A3BD-2CC5-03D3-4CD6-E31A55BA2D23}"/>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1534998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EC1B531E-3890-47C1-ABE6-109ACD4CDDAB}" type="datetime2">
              <a:rPr lang="da-DK" smtClean="0"/>
              <a:t>15. marts 2024</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0" name="Text Placeholder 7">
            <a:extLst>
              <a:ext uri="{FF2B5EF4-FFF2-40B4-BE49-F238E27FC236}">
                <a16:creationId xmlns:a16="http://schemas.microsoft.com/office/drawing/2014/main" id="{4D6FE7CF-D751-4088-9E86-16AAD29BD39F}"/>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85992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0" y="1800000"/>
            <a:ext cx="11110913" cy="4516663"/>
          </a:xfrm>
        </p:spPr>
        <p:txBody>
          <a:bodyPr/>
          <a:lstStyle>
            <a:lvl1pPr marL="0" indent="0">
              <a:buNone/>
              <a:defRPr sz="1600"/>
            </a:lvl1pPr>
          </a:lstStyle>
          <a:p>
            <a:r>
              <a:rPr lang="da-DK"/>
              <a:t>Klik for at indsætte billede</a:t>
            </a:r>
          </a:p>
        </p:txBody>
      </p:sp>
      <p:sp>
        <p:nvSpPr>
          <p:cNvPr id="4" name="Date_GeneralDate"/>
          <p:cNvSpPr>
            <a:spLocks noGrp="1"/>
          </p:cNvSpPr>
          <p:nvPr>
            <p:ph type="dt" sz="half" idx="10"/>
          </p:nvPr>
        </p:nvSpPr>
        <p:spPr/>
        <p:txBody>
          <a:bodyPr/>
          <a:lstStyle/>
          <a:p>
            <a:fld id="{FBBF9439-ACD5-40DF-9AA7-A3F79ACD6661}" type="datetime2">
              <a:rPr lang="da-DK" noProof="0" smtClean="0"/>
              <a:t>15. marts 2024</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Tree>
    <p:extLst>
      <p:ext uri="{BB962C8B-B14F-4D97-AF65-F5344CB8AC3E}">
        <p14:creationId xmlns:p14="http://schemas.microsoft.com/office/powerpoint/2010/main" val="762580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39748"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fld id="{F9F0A9FE-7243-42BC-A71C-38DE25DCBAEC}" type="datetime2">
              <a:rPr lang="da-DK" noProof="0" smtClean="0"/>
              <a:t>15. marts 2024</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13"/>
            <a:ext cx="5464798" cy="173037"/>
          </a:xfrm>
        </p:spPr>
        <p:txBody>
          <a:bodyPr/>
          <a:lstStyle>
            <a:lvl1pPr marL="0" indent="0">
              <a:buNone/>
              <a:defRPr sz="1000"/>
            </a:lvl1pPr>
          </a:lstStyle>
          <a:p>
            <a:pPr lvl="0"/>
            <a:r>
              <a:rPr lang="da-DK" noProof="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1172062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5287408A-2C93-4FDA-893A-85FA7EDCDC14}" type="datetime2">
              <a:rPr lang="da-DK" smtClean="0"/>
              <a:t>15. marts 2024</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13"/>
            <a:ext cx="5464798" cy="173037"/>
          </a:xfrm>
        </p:spPr>
        <p:txBody>
          <a:bodyPr/>
          <a:lstStyle>
            <a:lvl1pPr marL="0" indent="0">
              <a:buNone/>
              <a:defRPr sz="1000"/>
            </a:lvl1pPr>
          </a:lstStyle>
          <a:p>
            <a:pPr lvl="0"/>
            <a:r>
              <a:rPr lang="da-DK" noProof="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210528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7C1B6CC8-1D17-441B-9748-69DE7971662D}" type="datetime2">
              <a:rPr lang="da-DK" smtClean="0"/>
              <a:t>15. marts 2024</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49" y="6145213"/>
            <a:ext cx="5014913"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1" y="6145213"/>
            <a:ext cx="5018401" cy="173037"/>
          </a:xfrm>
        </p:spPr>
        <p:txBody>
          <a:bodyPr/>
          <a:lstStyle>
            <a:lvl1pPr marL="0" indent="0">
              <a:buNone/>
              <a:defRPr sz="1000"/>
            </a:lvl1pPr>
          </a:lstStyle>
          <a:p>
            <a:pPr lvl="0"/>
            <a:r>
              <a:rPr lang="da-DK" noProof="0"/>
              <a:t>Tilføj anmærkningstekst</a:t>
            </a:r>
          </a:p>
        </p:txBody>
      </p:sp>
      <p:pic>
        <p:nvPicPr>
          <p:cNvPr id="12" name="Logo">
            <a:extLst>
              <a:ext uri="{FF2B5EF4-FFF2-40B4-BE49-F238E27FC236}">
                <a16:creationId xmlns:a16="http://schemas.microsoft.com/office/drawing/2014/main" id="{6A9D7866-1FDA-4F89-92F1-878E31CEA7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8" y="542879"/>
            <a:ext cx="1852362" cy="510160"/>
          </a:xfrm>
          <a:prstGeom prst="rect">
            <a:avLst/>
          </a:prstGeom>
        </p:spPr>
      </p:pic>
    </p:spTree>
    <p:extLst>
      <p:ext uri="{BB962C8B-B14F-4D97-AF65-F5344CB8AC3E}">
        <p14:creationId xmlns:p14="http://schemas.microsoft.com/office/powerpoint/2010/main" val="154243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5A0C6F64-F1DC-426B-9997-94B713D5EC87}" type="datetime2">
              <a:rPr lang="da-DK" smtClean="0"/>
              <a:t>15. marts 2024</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1" name="Text Placeholder 7">
            <a:extLst>
              <a:ext uri="{FF2B5EF4-FFF2-40B4-BE49-F238E27FC236}">
                <a16:creationId xmlns:a16="http://schemas.microsoft.com/office/drawing/2014/main" id="{6BC8EB62-94E0-4B88-9310-AE0A3E25649E}"/>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020083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A8AF31C2-C797-417F-B215-A4ECBDD0A66E}" type="datetime2">
              <a:rPr lang="da-DK" smtClean="0"/>
              <a:t>15. marts 2024</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1" name="Text Placeholder 7">
            <a:extLst>
              <a:ext uri="{FF2B5EF4-FFF2-40B4-BE49-F238E27FC236}">
                <a16:creationId xmlns:a16="http://schemas.microsoft.com/office/drawing/2014/main" id="{010B3704-A025-4245-B180-68D9D51542B6}"/>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401109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294798" y="1800000"/>
            <a:ext cx="35892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4518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50DFF303-FFC0-4D4F-8F43-DB0AFBA232A2}" type="datetime2">
              <a:rPr lang="da-DK" smtClean="0"/>
              <a:t>15. marts 2024</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49" y="6145213"/>
            <a:ext cx="3589201"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13"/>
            <a:ext cx="3589201" cy="173037"/>
          </a:xfrm>
        </p:spPr>
        <p:txBody>
          <a:bodyPr/>
          <a:lstStyle>
            <a:lvl1pPr marL="0" indent="0">
              <a:buNone/>
              <a:defRPr sz="1000"/>
            </a:lvl1pPr>
          </a:lstStyle>
          <a:p>
            <a:pPr lvl="0"/>
            <a:r>
              <a:rPr lang="da-DK" noProof="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0" y="6145213"/>
            <a:ext cx="3589201"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2909654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6000"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76DCB704-4DB5-4DA1-9BAA-BB57AFDB3484}" type="datetime2">
              <a:rPr lang="da-DK" smtClean="0"/>
              <a:t>15. marts 2024</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426808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0" y="40572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_GeneralDate"/>
          <p:cNvSpPr>
            <a:spLocks noGrp="1"/>
          </p:cNvSpPr>
          <p:nvPr>
            <p:ph type="dt" sz="half" idx="10"/>
          </p:nvPr>
        </p:nvSpPr>
        <p:spPr/>
        <p:txBody>
          <a:bodyPr/>
          <a:lstStyle/>
          <a:p>
            <a:fld id="{5CB2A950-6630-4B6A-8064-C05C3E65AC28}" type="datetime2">
              <a:rPr lang="da-DK" smtClean="0"/>
              <a:t>15. marts 2024</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74034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8633-AC3B-E617-1C54-84932DDD72E5}"/>
              </a:ext>
            </a:extLst>
          </p:cNvPr>
          <p:cNvSpPr>
            <a:spLocks noGrp="1"/>
          </p:cNvSpPr>
          <p:nvPr>
            <p:ph type="title"/>
          </p:nvPr>
        </p:nvSpPr>
        <p:spPr>
          <a:xfrm>
            <a:off x="1474236" y="1514688"/>
            <a:ext cx="8584164" cy="3138875"/>
          </a:xfrm>
        </p:spPr>
        <p:txBody>
          <a:bodyPr anchor="b">
            <a:normAutofit/>
          </a:bodyPr>
          <a:lstStyle>
            <a:lvl1pPr>
              <a:defRPr sz="3600" cap="all" spc="300" baseline="0"/>
            </a:lvl1pPr>
          </a:lstStyle>
          <a:p>
            <a:r>
              <a:rPr lang="en-US"/>
              <a:t>Click to edit Master title style</a:t>
            </a:r>
          </a:p>
        </p:txBody>
      </p:sp>
      <p:sp>
        <p:nvSpPr>
          <p:cNvPr id="3" name="Text Placeholder 2">
            <a:extLst>
              <a:ext uri="{FF2B5EF4-FFF2-40B4-BE49-F238E27FC236}">
                <a16:creationId xmlns:a16="http://schemas.microsoft.com/office/drawing/2014/main" id="{CF68C242-ECAB-AEC3-7E9B-F9854AF31CD2}"/>
              </a:ext>
            </a:extLst>
          </p:cNvPr>
          <p:cNvSpPr>
            <a:spLocks noGrp="1"/>
          </p:cNvSpPr>
          <p:nvPr>
            <p:ph type="body" idx="1"/>
          </p:nvPr>
        </p:nvSpPr>
        <p:spPr>
          <a:xfrm>
            <a:off x="1474236" y="4963885"/>
            <a:ext cx="8584165" cy="1125765"/>
          </a:xfrm>
        </p:spPr>
        <p:txBody>
          <a:bodyPr>
            <a:normAutofit/>
          </a:bodyPr>
          <a:lstStyle>
            <a:lvl1pPr marL="0" indent="0">
              <a:buNone/>
              <a:defRPr sz="1600" cap="all" spc="300" baseline="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0D9B82-EEF4-2CD7-61FE-BAFB2B96D641}"/>
              </a:ext>
            </a:extLst>
          </p:cNvPr>
          <p:cNvSpPr>
            <a:spLocks noGrp="1"/>
          </p:cNvSpPr>
          <p:nvPr>
            <p:ph type="dt" sz="half" idx="10"/>
          </p:nvPr>
        </p:nvSpPr>
        <p:spPr/>
        <p:txBody>
          <a:bodyPr/>
          <a:lstStyle/>
          <a:p>
            <a:fld id="{BC9F5005-EC25-4FB9-B19B-2437F0B120D2}" type="datetime1">
              <a:rPr lang="en-US" smtClean="0"/>
              <a:t>3/15/24</a:t>
            </a:fld>
            <a:endParaRPr lang="en-US"/>
          </a:p>
        </p:txBody>
      </p:sp>
      <p:sp>
        <p:nvSpPr>
          <p:cNvPr id="5" name="Footer Placeholder 4">
            <a:extLst>
              <a:ext uri="{FF2B5EF4-FFF2-40B4-BE49-F238E27FC236}">
                <a16:creationId xmlns:a16="http://schemas.microsoft.com/office/drawing/2014/main" id="{59A222B6-F7A8-70A5-B023-FCAD5D7C4BB1}"/>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E85D758-2E38-8A8D-75BC-667F6A23B95B}"/>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1811207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fld id="{72BF87F6-1F73-41DF-BA18-627CF769F929}" type="datetime2">
              <a:rPr lang="da-DK" smtClean="0"/>
              <a:t>15. marts 2024</a:t>
            </a:fld>
            <a:endParaRPr lang="da-DK"/>
          </a:p>
        </p:txBody>
      </p:sp>
      <p:sp>
        <p:nvSpPr>
          <p:cNvPr id="4" name="FLD_PresentationTitle"/>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473021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9CB9A133-94BF-482C-8DFB-14617466186F}" type="datetime2">
              <a:rPr lang="da-DK" smtClean="0"/>
              <a:t>15. marts 2024</a:t>
            </a:fld>
            <a:endParaRPr lang="da-DK"/>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997056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0"/>
            <a:ext cx="9743734" cy="650171"/>
          </a:xfrm>
          <a:prstGeom prst="rect">
            <a:avLst/>
          </a:prstGeom>
          <a:noFill/>
        </p:spPr>
        <p:txBody>
          <a:bodyPr wrap="square" lIns="0" tIns="0" rIns="0" bIns="0" rtlCol="0" anchor="t" anchorCtr="0">
            <a:noAutofit/>
          </a:bodyPr>
          <a:lstStyle/>
          <a:p>
            <a:r>
              <a:rPr lang="da-DK" sz="2600"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0" y="1582939"/>
            <a:ext cx="2581331" cy="3708708"/>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nyt slide</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Startside</a:t>
            </a:r>
            <a:r>
              <a:rPr lang="da-DK" altLang="da-DK" sz="1000" noProof="1">
                <a:cs typeface="Arial" panose="020B0604020202020204" pitchFamily="34" charset="0"/>
              </a:rPr>
              <a:t>.</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på pilen ved menupunktet </a:t>
            </a:r>
            <a:r>
              <a:rPr lang="da-DK" altLang="da-DK" sz="1000" b="1" noProof="1">
                <a:cs typeface="Arial" panose="020B0604020202020204" pitchFamily="34" charset="0"/>
              </a:rPr>
              <a:t>Nyt dias </a:t>
            </a:r>
            <a:r>
              <a:rPr lang="da-DK" altLang="da-DK" sz="1000" noProof="1">
                <a:cs typeface="Arial" panose="020B0604020202020204" pitchFamily="34" charset="0"/>
              </a:rPr>
              <a:t>for at indsætte et nyt slide. </a:t>
            </a:r>
            <a:br>
              <a:rPr lang="da-DK" altLang="da-DK" sz="1000" noProof="1">
                <a:cs typeface="Arial" panose="020B0604020202020204" pitchFamily="34" charset="0"/>
              </a:rPr>
            </a:br>
            <a:br>
              <a:rPr lang="da-DK" altLang="da-DK" sz="1000" noProof="1">
                <a:cs typeface="Arial" panose="020B0604020202020204" pitchFamily="34" charset="0"/>
              </a:rPr>
            </a:br>
            <a:r>
              <a:rPr lang="da-DK" sz="1000" noProof="1">
                <a:cs typeface="Arial" panose="020B0604020202020204" pitchFamily="34" charset="0"/>
              </a:rPr>
              <a:t>Her får du et overblik over de </a:t>
            </a:r>
            <a:br>
              <a:rPr lang="da-DK" sz="1000" noProof="1">
                <a:cs typeface="Arial" panose="020B0604020202020204" pitchFamily="34" charset="0"/>
              </a:rPr>
            </a:br>
            <a:r>
              <a:rPr lang="da-DK" sz="1000" noProof="1">
                <a:cs typeface="Arial" panose="020B0604020202020204" pitchFamily="34" charset="0"/>
              </a:rPr>
              <a:t>godkendte BUVM-layouts. </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Ændre layouts</a:t>
            </a:r>
            <a:br>
              <a:rPr lang="da-DK" sz="1000" b="1" noProof="1">
                <a:cs typeface="Arial" panose="020B0604020202020204" pitchFamily="34" charset="0"/>
              </a:rPr>
            </a:br>
            <a:r>
              <a:rPr lang="da-DK" altLang="da-DK" sz="1000" noProof="1">
                <a:cs typeface="Arial" panose="020B0604020202020204" pitchFamily="34" charset="0"/>
              </a:rPr>
              <a:t>Klik på pilen ved siden af </a:t>
            </a:r>
            <a:r>
              <a:rPr lang="da-DK" altLang="da-DK" sz="1000" b="1" noProof="1">
                <a:cs typeface="Arial" panose="020B0604020202020204" pitchFamily="34" charset="0"/>
              </a:rPr>
              <a:t>Layout</a:t>
            </a:r>
            <a:r>
              <a:rPr lang="da-DK" altLang="da-DK" sz="1000" noProof="1">
                <a:cs typeface="Arial" panose="020B0604020202020204" pitchFamily="34" charset="0"/>
              </a:rPr>
              <a:t> </a:t>
            </a:r>
            <a:br>
              <a:rPr lang="da-DK" altLang="da-DK" sz="1000" noProof="1">
                <a:cs typeface="Arial" panose="020B0604020202020204" pitchFamily="34" charset="0"/>
              </a:rPr>
            </a:br>
            <a:r>
              <a:rPr lang="da-DK" altLang="da-DK" sz="1000" noProof="1">
                <a:cs typeface="Arial" panose="020B0604020202020204" pitchFamily="34" charset="0"/>
              </a:rPr>
              <a:t>for at få vist en dropdown-menu af </a:t>
            </a:r>
            <a:br>
              <a:rPr lang="da-DK" altLang="da-DK" sz="1000" noProof="1">
                <a:cs typeface="Arial" panose="020B0604020202020204" pitchFamily="34" charset="0"/>
              </a:rPr>
            </a:br>
            <a:r>
              <a:rPr lang="da-DK" altLang="da-DK" sz="1000" noProof="1">
                <a:cs typeface="Arial" panose="020B0604020202020204" pitchFamily="34" charset="0"/>
              </a:rPr>
              <a:t>mulige slide</a:t>
            </a:r>
            <a:r>
              <a:rPr lang="da-DK" altLang="da-DK" sz="1000" b="1" noProof="1">
                <a:cs typeface="Arial" panose="020B0604020202020204" pitchFamily="34" charset="0"/>
              </a:rPr>
              <a:t>-</a:t>
            </a:r>
            <a:r>
              <a:rPr lang="da-DK" altLang="da-DK" sz="1000" noProof="1">
                <a:cs typeface="Arial" panose="020B0604020202020204" pitchFamily="34" charset="0"/>
              </a:rPr>
              <a:t>layouts.</a:t>
            </a:r>
            <a:br>
              <a:rPr lang="da-DK" altLang="da-DK" sz="1000"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Layout</a:t>
            </a:r>
            <a:r>
              <a:rPr lang="da-DK" altLang="da-DK" sz="1000" noProof="1">
                <a:cs typeface="Arial" panose="020B0604020202020204" pitchFamily="34" charset="0"/>
              </a:rPr>
              <a:t> for at ændre dit </a:t>
            </a:r>
            <a:br>
              <a:rPr lang="da-DK" altLang="da-DK" sz="1000" noProof="1">
                <a:cs typeface="Arial" panose="020B0604020202020204" pitchFamily="34" charset="0"/>
              </a:rPr>
            </a:br>
            <a:r>
              <a:rPr lang="da-DK" altLang="da-DK" sz="1000" noProof="1">
                <a:cs typeface="Arial" panose="020B0604020202020204" pitchFamily="34" charset="0"/>
              </a:rPr>
              <a:t>nuværende layout til et andet.</a:t>
            </a:r>
            <a:br>
              <a:rPr lang="da-DK" altLang="da-DK" sz="1000" noProof="1">
                <a:cs typeface="Arial" panose="020B0604020202020204" pitchFamily="34" charset="0"/>
              </a:rPr>
            </a:br>
            <a:br>
              <a:rPr lang="da-DK" altLang="da-DK" sz="1000" noProof="1">
                <a:cs typeface="Arial" panose="020B0604020202020204" pitchFamily="34" charset="0"/>
              </a:rPr>
            </a:br>
            <a:r>
              <a:rPr lang="da-DK" sz="1000"/>
              <a:t>Du kan hente færdige slides, der er tilpasset ministeriets design. Klik på </a:t>
            </a:r>
            <a:r>
              <a:rPr lang="da-DK" sz="1000" b="1"/>
              <a:t>Slidebibliotektet</a:t>
            </a:r>
            <a:r>
              <a:rPr lang="da-DK" sz="1000"/>
              <a:t> (til højre på skærmen eller klik på Templafy-knappen under Startside). Find for eksempel tidslinje,</a:t>
            </a:r>
            <a:br>
              <a:rPr lang="da-DK" sz="1000"/>
            </a:br>
            <a:r>
              <a:rPr lang="da-DK" sz="1000"/>
              <a:t>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796" y="1582939"/>
            <a:ext cx="2778125" cy="4485843"/>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billede</a:t>
            </a:r>
            <a:br>
              <a:rPr lang="da-DK" sz="1050" b="1" noProof="1">
                <a:cs typeface="Arial" panose="020B0604020202020204" pitchFamily="34" charset="0"/>
              </a:rPr>
            </a:br>
            <a:r>
              <a:rPr lang="da-DK" altLang="da-DK" sz="1000" noProof="1">
                <a:cs typeface="Arial" panose="020B0604020202020204" pitchFamily="34" charset="0"/>
              </a:rPr>
              <a:t>Vælg den boks på slidet, hvor du </a:t>
            </a:r>
            <a:br>
              <a:rPr lang="da-DK" altLang="da-DK" sz="1000" noProof="1">
                <a:cs typeface="Arial" panose="020B0604020202020204" pitchFamily="34" charset="0"/>
              </a:rPr>
            </a:br>
            <a:r>
              <a:rPr lang="da-DK" altLang="da-DK" sz="1000" noProof="1">
                <a:cs typeface="Arial" panose="020B0604020202020204" pitchFamily="34" charset="0"/>
              </a:rPr>
              <a:t>ønsker at sætte et billede ind.</a:t>
            </a:r>
            <a:br>
              <a:rPr lang="da-DK" altLang="da-DK" sz="1000"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Indsæt </a:t>
            </a:r>
            <a:r>
              <a:rPr lang="da-DK" altLang="da-DK" sz="1000" noProof="1">
                <a:cs typeface="Arial" panose="020B0604020202020204" pitchFamily="34" charset="0"/>
              </a:rPr>
              <a:t>billede via </a:t>
            </a:r>
            <a:r>
              <a:rPr lang="da-DK" altLang="da-DK" sz="1000" b="1" noProof="1">
                <a:cs typeface="Arial" panose="020B0604020202020204" pitchFamily="34" charset="0"/>
              </a:rPr>
              <a:t>Billedbiblioteket </a:t>
            </a:r>
            <a:r>
              <a:rPr lang="da-DK" altLang="da-DK" sz="1000"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600"/>
              </a:spcBef>
              <a:spcAft>
                <a:spcPts val="600"/>
              </a:spcAft>
              <a:buNone/>
              <a:defRPr/>
            </a:pPr>
            <a:r>
              <a:rPr lang="da-DK" altLang="da-DK" sz="1000" noProof="1">
                <a:cs typeface="Arial" panose="020B0604020202020204" pitchFamily="34" charset="0"/>
              </a:rPr>
              <a:t>Hvis du klikker på</a:t>
            </a:r>
            <a:r>
              <a:rPr lang="da-DK" altLang="da-DK" sz="1000" b="1" noProof="1">
                <a:cs typeface="Arial" panose="020B0604020202020204" pitchFamily="34" charset="0"/>
              </a:rPr>
              <a:t> </a:t>
            </a:r>
            <a:r>
              <a:rPr lang="da-DK" altLang="da-DK" sz="1000" noProof="1">
                <a:cs typeface="Arial" panose="020B0604020202020204" pitchFamily="34" charset="0"/>
              </a:rPr>
              <a:t>billedsymbolet i boksen på et slide, indsættes et billede fra din computer.</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Tip: </a:t>
            </a:r>
            <a:r>
              <a:rPr lang="da-DK" altLang="da-DK" sz="1000" noProof="1">
                <a:cs typeface="Arial" panose="020B0604020202020204" pitchFamily="34" charset="0"/>
              </a:rPr>
              <a:t>Hvis du sletter billedet og </a:t>
            </a:r>
            <a:br>
              <a:rPr lang="da-DK" altLang="da-DK" sz="1000" noProof="1">
                <a:cs typeface="Arial" panose="020B0604020202020204" pitchFamily="34" charset="0"/>
              </a:rPr>
            </a:br>
            <a:r>
              <a:rPr lang="da-DK" altLang="da-DK" sz="1000" noProof="1">
                <a:cs typeface="Arial" panose="020B0604020202020204" pitchFamily="34" charset="0"/>
              </a:rPr>
              <a:t>indsætter et nyt, kan billedet lægge </a:t>
            </a:r>
            <a:br>
              <a:rPr lang="da-DK" altLang="da-DK" sz="1000" noProof="1">
                <a:cs typeface="Arial" panose="020B0604020202020204" pitchFamily="34" charset="0"/>
              </a:rPr>
            </a:br>
            <a:r>
              <a:rPr lang="da-DK" altLang="da-DK" sz="1000" noProof="1">
                <a:cs typeface="Arial" panose="020B0604020202020204" pitchFamily="34" charset="0"/>
              </a:rPr>
              <a:t>sig foran tekst eller grafik. Højreklik da på billedet og vælg </a:t>
            </a:r>
            <a:r>
              <a:rPr lang="da-DK" altLang="da-DK" sz="1000" b="1" noProof="1">
                <a:cs typeface="Arial" panose="020B0604020202020204" pitchFamily="34" charset="0"/>
              </a:rPr>
              <a:t>Placer bagest </a:t>
            </a:r>
            <a:r>
              <a:rPr lang="da-DK" altLang="da-DK" sz="1000" noProof="1">
                <a:cs typeface="Arial" panose="020B0604020202020204" pitchFamily="34" charset="0"/>
              </a:rPr>
              <a:t>eller </a:t>
            </a:r>
            <a:r>
              <a:rPr lang="da-DK" altLang="da-DK" sz="1000" b="1" noProof="1">
                <a:cs typeface="Arial" panose="020B0604020202020204" pitchFamily="34" charset="0"/>
              </a:rPr>
              <a:t>Placer forrest</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50" b="1" noProof="1">
                <a:cs typeface="Arial" panose="020B0604020202020204" pitchFamily="34" charset="0"/>
              </a:rPr>
              <a:t>Tabeller og grafer</a:t>
            </a:r>
            <a:br>
              <a:rPr lang="da-DK" sz="1050" b="1" noProof="1">
                <a:cs typeface="Arial" panose="020B0604020202020204" pitchFamily="34" charset="0"/>
              </a:rPr>
            </a:br>
            <a:r>
              <a:rPr lang="da-DK" altLang="da-DK" sz="1000" b="0" noProof="1">
                <a:cs typeface="Arial" panose="020B0604020202020204" pitchFamily="34" charset="0"/>
              </a:rPr>
              <a:t>Indsæt eller tilpas design på din graf og tabel fra fanebladet BUVM.</a:t>
            </a:r>
          </a:p>
          <a:p>
            <a:pPr marL="0" indent="0">
              <a:lnSpc>
                <a:spcPct val="100000"/>
              </a:lnSpc>
              <a:spcBef>
                <a:spcPts val="600"/>
              </a:spcBef>
              <a:spcAft>
                <a:spcPts val="600"/>
              </a:spcAft>
              <a:buNone/>
              <a:defRPr/>
            </a:pPr>
            <a:r>
              <a:rPr lang="da-DK" altLang="da-DK" sz="1050" b="1" noProof="1">
                <a:cs typeface="Arial" panose="020B0604020202020204" pitchFamily="34" charset="0"/>
              </a:rPr>
              <a:t>Kopiering fra gammel præsentation</a:t>
            </a:r>
            <a:br>
              <a:rPr lang="da-DK" altLang="da-DK" sz="1050" b="1" noProof="1">
                <a:cs typeface="Arial" panose="020B0604020202020204" pitchFamily="34" charset="0"/>
              </a:rPr>
            </a:br>
            <a:r>
              <a:rPr lang="da-DK" altLang="da-DK" sz="1000" b="0" noProof="1">
                <a:cs typeface="Arial" panose="020B0604020202020204" pitchFamily="34" charset="0"/>
              </a:rPr>
              <a:t>Når du kopierer indhold fra en gamle præsentationer, skal det formateres rigtigt. Højreklik i den nye præsentation og vælg </a:t>
            </a:r>
            <a:r>
              <a:rPr lang="da-DK" altLang="da-DK" sz="1000" b="1" noProof="1">
                <a:cs typeface="Arial" panose="020B0604020202020204" pitchFamily="34" charset="0"/>
              </a:rPr>
              <a:t>Brug destinationstema (D)</a:t>
            </a:r>
            <a:r>
              <a:rPr lang="da-DK" altLang="da-DK" sz="1000"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38" y="1582938"/>
            <a:ext cx="2778125" cy="4201150"/>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ikoner eller illustrationer</a:t>
            </a:r>
            <a:br>
              <a:rPr lang="da-DK" sz="1050" b="1" noProof="1">
                <a:cs typeface="Arial" panose="020B0604020202020204" pitchFamily="34" charset="0"/>
              </a:rPr>
            </a:br>
            <a:r>
              <a:rPr lang="da-DK" sz="1050" b="0" noProof="1">
                <a:cs typeface="Arial" panose="020B0604020202020204" pitchFamily="34" charset="0"/>
              </a:rPr>
              <a:t>Vælg den boks på slidet, hvor du ønsker at sætte et element ind. </a:t>
            </a:r>
            <a:r>
              <a:rPr lang="da-DK" sz="1000" noProof="1">
                <a:cs typeface="Arial" panose="020B0604020202020204" pitchFamily="34" charset="0"/>
              </a:rPr>
              <a:t>Klik på </a:t>
            </a:r>
            <a:r>
              <a:rPr lang="da-DK" sz="1000" b="1" noProof="1">
                <a:cs typeface="Arial" panose="020B0604020202020204" pitchFamily="34" charset="0"/>
              </a:rPr>
              <a:t>Slideelementer </a:t>
            </a:r>
            <a:r>
              <a:rPr lang="da-DK" sz="1000" noProof="1">
                <a:cs typeface="Arial" panose="020B0604020202020204" pitchFamily="34" charset="0"/>
              </a:rPr>
              <a:t>i højre side af skærmen og vælg det element, som du ønsker at indsætte.</a:t>
            </a:r>
            <a:br>
              <a:rPr lang="da-DK" sz="1000" noProof="1">
                <a:cs typeface="Arial" panose="020B0604020202020204" pitchFamily="34" charset="0"/>
              </a:rPr>
            </a:br>
            <a:br>
              <a:rPr lang="da-DK" sz="1000" noProof="1">
                <a:cs typeface="Arial" panose="020B0604020202020204" pitchFamily="34" charset="0"/>
              </a:rPr>
            </a:br>
            <a:r>
              <a:rPr lang="da-DK" sz="1000" noProof="1">
                <a:cs typeface="Arial" panose="020B0604020202020204" pitchFamily="34" charset="0"/>
              </a:rPr>
              <a:t>Det er muligt at skalere og flytte rundt på ikoner og illustrationer, så det passer til din præsentation.</a:t>
            </a:r>
            <a:br>
              <a:rPr lang="da-DK" sz="1000" noProof="1">
                <a:cs typeface="Arial" panose="020B0604020202020204" pitchFamily="34" charset="0"/>
              </a:rPr>
            </a:br>
            <a:br>
              <a:rPr lang="da-DK" sz="1000" noProof="1">
                <a:cs typeface="Arial" panose="020B0604020202020204" pitchFamily="34" charset="0"/>
              </a:rPr>
            </a:br>
            <a:r>
              <a:rPr lang="da-DK" sz="1050" b="1" noProof="1">
                <a:cs typeface="Arial" panose="020B0604020202020204" pitchFamily="34" charset="0"/>
              </a:rPr>
              <a:t>Juster sidenummerering, </a:t>
            </a:r>
            <a:br>
              <a:rPr lang="da-DK" sz="1050" b="1" noProof="1">
                <a:cs typeface="Arial" panose="020B0604020202020204" pitchFamily="34" charset="0"/>
              </a:rPr>
            </a:br>
            <a:r>
              <a:rPr lang="da-DK" sz="1050" b="1" noProof="1">
                <a:cs typeface="Arial" panose="020B0604020202020204" pitchFamily="34" charset="0"/>
              </a:rPr>
              <a:t>dato og sidefod</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Indsæt. </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a:t>
            </a:r>
            <a:r>
              <a:rPr lang="da-DK" altLang="da-DK" sz="1000" b="1" noProof="1">
                <a:cs typeface="Arial" panose="020B0604020202020204" pitchFamily="34" charset="0"/>
              </a:rPr>
              <a:t>Sidehoved og Sidefod.</a:t>
            </a:r>
            <a:br>
              <a:rPr lang="da-DK" altLang="da-DK" sz="1000" b="1"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Anvend på alle </a:t>
            </a:r>
            <a:r>
              <a:rPr lang="da-DK" altLang="da-DK" sz="1000" noProof="1">
                <a:cs typeface="Arial" panose="020B0604020202020204" pitchFamily="34" charset="0"/>
              </a:rPr>
              <a:t>eller </a:t>
            </a:r>
            <a:r>
              <a:rPr lang="da-DK" altLang="da-DK" sz="1000" b="1" noProof="1">
                <a:cs typeface="Arial" panose="020B0604020202020204" pitchFamily="34" charset="0"/>
              </a:rPr>
              <a:t>Anvend,</a:t>
            </a:r>
            <a:r>
              <a:rPr lang="da-DK" altLang="da-DK" sz="1000" noProof="1">
                <a:cs typeface="Arial" panose="020B0604020202020204" pitchFamily="34" charset="0"/>
              </a:rPr>
              <a:t> hvis det kun skal være på et enkelt slide.</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Hjælpelinjer</a:t>
            </a:r>
            <a:br>
              <a:rPr lang="da-DK" sz="100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Vis </a:t>
            </a:r>
            <a:r>
              <a:rPr lang="da-DK" altLang="da-DK" sz="1000" noProof="1">
                <a:cs typeface="Arial" panose="020B0604020202020204" pitchFamily="34" charset="0"/>
              </a:rPr>
              <a:t>og sæt hak ved </a:t>
            </a:r>
            <a:r>
              <a:rPr lang="da-DK" altLang="da-DK" sz="1000" b="1" noProof="1">
                <a:cs typeface="Arial" panose="020B0604020202020204" pitchFamily="34" charset="0"/>
              </a:rPr>
              <a:t>Hjælpelinjer</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00" b="1" noProof="1">
                <a:cs typeface="Arial" panose="020B0604020202020204" pitchFamily="34" charset="0"/>
              </a:rPr>
              <a:t>Se vejledningen ‘PowerPoint i Børne- og Undervisningsministeriet’ kanalen.uvm.dk/skabeloner</a:t>
            </a:r>
            <a:r>
              <a:rPr lang="da-DK" sz="1000" b="1" noProof="1">
                <a:solidFill>
                  <a:srgbClr val="FF0000"/>
                </a:solidFill>
                <a:cs typeface="Arial" panose="020B0604020202020204" pitchFamily="34" charset="0"/>
              </a:rPr>
              <a:t> </a:t>
            </a:r>
            <a:endParaRPr lang="da-DK" sz="1000">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75"/>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13"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25"/>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2988"/>
            <a:ext cx="1089602" cy="655185"/>
          </a:xfrm>
          <a:prstGeom prst="rect">
            <a:avLst/>
          </a:prstGeom>
        </p:spPr>
      </p:pic>
    </p:spTree>
    <p:extLst>
      <p:ext uri="{BB962C8B-B14F-4D97-AF65-F5344CB8AC3E}">
        <p14:creationId xmlns:p14="http://schemas.microsoft.com/office/powerpoint/2010/main" val="3666440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55F0-A6D4-C39B-394F-0B16E9C9C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1860F-B260-57CE-E12B-2C94860319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45C9F-D94D-E5D3-B73A-20621FA536D5}"/>
              </a:ext>
            </a:extLst>
          </p:cNvPr>
          <p:cNvSpPr>
            <a:spLocks noGrp="1"/>
          </p:cNvSpPr>
          <p:nvPr>
            <p:ph type="dt" sz="half" idx="10"/>
          </p:nvPr>
        </p:nvSpPr>
        <p:spPr/>
        <p:txBody>
          <a:bodyPr/>
          <a:lstStyle/>
          <a:p>
            <a:fld id="{579F6069-8263-4296-913A-BC2234E8D32B}" type="datetime1">
              <a:rPr lang="en-US" smtClean="0"/>
              <a:t>3/15/24</a:t>
            </a:fld>
            <a:endParaRPr lang="en-US"/>
          </a:p>
        </p:txBody>
      </p:sp>
      <p:sp>
        <p:nvSpPr>
          <p:cNvPr id="5" name="Footer Placeholder 4">
            <a:extLst>
              <a:ext uri="{FF2B5EF4-FFF2-40B4-BE49-F238E27FC236}">
                <a16:creationId xmlns:a16="http://schemas.microsoft.com/office/drawing/2014/main" id="{E5FAB243-BB42-966A-4708-15C9B11D688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5C3A3BD-2CC5-03D3-4CD6-E31A55BA2D23}"/>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201840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8633-AC3B-E617-1C54-84932DDD72E5}"/>
              </a:ext>
            </a:extLst>
          </p:cNvPr>
          <p:cNvSpPr>
            <a:spLocks noGrp="1"/>
          </p:cNvSpPr>
          <p:nvPr>
            <p:ph type="title"/>
          </p:nvPr>
        </p:nvSpPr>
        <p:spPr>
          <a:xfrm>
            <a:off x="1474236" y="1514688"/>
            <a:ext cx="8584164" cy="3138875"/>
          </a:xfrm>
        </p:spPr>
        <p:txBody>
          <a:bodyPr anchor="b">
            <a:normAutofit/>
          </a:bodyPr>
          <a:lstStyle>
            <a:lvl1pPr>
              <a:defRPr sz="3600" cap="all" spc="300" baseline="0"/>
            </a:lvl1pPr>
          </a:lstStyle>
          <a:p>
            <a:r>
              <a:rPr lang="en-US"/>
              <a:t>Click to edit Master title style</a:t>
            </a:r>
          </a:p>
        </p:txBody>
      </p:sp>
      <p:sp>
        <p:nvSpPr>
          <p:cNvPr id="3" name="Text Placeholder 2">
            <a:extLst>
              <a:ext uri="{FF2B5EF4-FFF2-40B4-BE49-F238E27FC236}">
                <a16:creationId xmlns:a16="http://schemas.microsoft.com/office/drawing/2014/main" id="{CF68C242-ECAB-AEC3-7E9B-F9854AF31CD2}"/>
              </a:ext>
            </a:extLst>
          </p:cNvPr>
          <p:cNvSpPr>
            <a:spLocks noGrp="1"/>
          </p:cNvSpPr>
          <p:nvPr>
            <p:ph type="body" idx="1"/>
          </p:nvPr>
        </p:nvSpPr>
        <p:spPr>
          <a:xfrm>
            <a:off x="1474236" y="4963885"/>
            <a:ext cx="8584165" cy="1125765"/>
          </a:xfrm>
        </p:spPr>
        <p:txBody>
          <a:bodyPr>
            <a:normAutofit/>
          </a:bodyPr>
          <a:lstStyle>
            <a:lvl1pPr marL="0" indent="0">
              <a:buNone/>
              <a:defRPr sz="1600" cap="all" spc="300" baseline="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0D9B82-EEF4-2CD7-61FE-BAFB2B96D641}"/>
              </a:ext>
            </a:extLst>
          </p:cNvPr>
          <p:cNvSpPr>
            <a:spLocks noGrp="1"/>
          </p:cNvSpPr>
          <p:nvPr>
            <p:ph type="dt" sz="half" idx="10"/>
          </p:nvPr>
        </p:nvSpPr>
        <p:spPr/>
        <p:txBody>
          <a:bodyPr/>
          <a:lstStyle/>
          <a:p>
            <a:fld id="{BC9F5005-EC25-4FB9-B19B-2437F0B120D2}" type="datetime1">
              <a:rPr lang="en-US" smtClean="0"/>
              <a:t>3/15/24</a:t>
            </a:fld>
            <a:endParaRPr lang="en-US"/>
          </a:p>
        </p:txBody>
      </p:sp>
      <p:sp>
        <p:nvSpPr>
          <p:cNvPr id="5" name="Footer Placeholder 4">
            <a:extLst>
              <a:ext uri="{FF2B5EF4-FFF2-40B4-BE49-F238E27FC236}">
                <a16:creationId xmlns:a16="http://schemas.microsoft.com/office/drawing/2014/main" id="{59A222B6-F7A8-70A5-B023-FCAD5D7C4BB1}"/>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E85D758-2E38-8A8D-75BC-667F6A23B95B}"/>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726054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3/15/24</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757128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3/15/24</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449450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7AE9C44-9DAE-47EA-BF7B-527501938C3F}" type="datetimeFigureOut">
              <a:rPr lang="en-US" smtClean="0"/>
              <a:t>3/15/24</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584946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B7AE9C44-9DAE-47EA-BF7B-527501938C3F}" type="datetimeFigureOut">
              <a:rPr lang="en-US" smtClean="0"/>
              <a:t>3/15/24</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3196552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B7AE9C44-9DAE-47EA-BF7B-527501938C3F}" type="datetimeFigureOut">
              <a:rPr lang="en-US" smtClean="0"/>
              <a:t>3/15/24</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418052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0DFF-11BD-F5F4-35D4-1986ABBD36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D1279-E9A9-702E-144D-61114B788E88}"/>
              </a:ext>
            </a:extLst>
          </p:cNvPr>
          <p:cNvSpPr>
            <a:spLocks noGrp="1"/>
          </p:cNvSpPr>
          <p:nvPr>
            <p:ph sz="half" idx="1"/>
          </p:nvPr>
        </p:nvSpPr>
        <p:spPr>
          <a:xfrm>
            <a:off x="877824" y="2159175"/>
            <a:ext cx="4977453" cy="401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84E624-7A76-56EC-FA0D-E2AA8EF9B951}"/>
              </a:ext>
            </a:extLst>
          </p:cNvPr>
          <p:cNvSpPr>
            <a:spLocks noGrp="1"/>
          </p:cNvSpPr>
          <p:nvPr>
            <p:ph sz="half" idx="2"/>
          </p:nvPr>
        </p:nvSpPr>
        <p:spPr>
          <a:xfrm>
            <a:off x="6328391" y="2159175"/>
            <a:ext cx="4985785" cy="401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9D7DF5-30AD-AE47-D516-5CEE82770734}"/>
              </a:ext>
            </a:extLst>
          </p:cNvPr>
          <p:cNvSpPr>
            <a:spLocks noGrp="1"/>
          </p:cNvSpPr>
          <p:nvPr>
            <p:ph type="dt" sz="half" idx="10"/>
          </p:nvPr>
        </p:nvSpPr>
        <p:spPr/>
        <p:txBody>
          <a:bodyPr/>
          <a:lstStyle/>
          <a:p>
            <a:fld id="{0B283B5C-2325-42FF-AF91-C1451D9D66CC}" type="datetime1">
              <a:rPr lang="en-US" smtClean="0"/>
              <a:t>3/15/24</a:t>
            </a:fld>
            <a:endParaRPr lang="en-US"/>
          </a:p>
        </p:txBody>
      </p:sp>
      <p:sp>
        <p:nvSpPr>
          <p:cNvPr id="6" name="Footer Placeholder 5">
            <a:extLst>
              <a:ext uri="{FF2B5EF4-FFF2-40B4-BE49-F238E27FC236}">
                <a16:creationId xmlns:a16="http://schemas.microsoft.com/office/drawing/2014/main" id="{8B05C503-B649-B083-6341-F6E376AF8C72}"/>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E53EA35-CF5A-DB36-8B14-5C184B6F14D3}"/>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2211567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B7AE9C44-9DAE-47EA-BF7B-527501938C3F}" type="datetimeFigureOut">
              <a:rPr lang="en-US" smtClean="0"/>
              <a:t>3/15/24</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388557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3/15/24</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1559004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3/15/24</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131349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3/15/24</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366196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3/15/24</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693320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3/15/24</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4220344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A3D8-FDD9-329B-BCC6-BBF47F01BEE2}"/>
              </a:ext>
            </a:extLst>
          </p:cNvPr>
          <p:cNvSpPr>
            <a:spLocks noGrp="1"/>
          </p:cNvSpPr>
          <p:nvPr>
            <p:ph type="title"/>
          </p:nvPr>
        </p:nvSpPr>
        <p:spPr>
          <a:xfrm>
            <a:off x="881348" y="602671"/>
            <a:ext cx="10429303" cy="768928"/>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EEF7DC-0699-CB3C-A7CB-39035D89A4A5}"/>
              </a:ext>
            </a:extLst>
          </p:cNvPr>
          <p:cNvSpPr>
            <a:spLocks noGrp="1"/>
          </p:cNvSpPr>
          <p:nvPr>
            <p:ph type="body" idx="1"/>
          </p:nvPr>
        </p:nvSpPr>
        <p:spPr>
          <a:xfrm>
            <a:off x="881349" y="1696325"/>
            <a:ext cx="4963538" cy="647700"/>
          </a:xfrm>
        </p:spPr>
        <p:txBody>
          <a:bodyPr anchor="b">
            <a:noAutofit/>
          </a:bodyPr>
          <a:lstStyle>
            <a:lvl1pPr marL="0" indent="0">
              <a:buNone/>
              <a:defRPr sz="14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2EB40-99E1-CCA4-BAFA-F51AA56CF295}"/>
              </a:ext>
            </a:extLst>
          </p:cNvPr>
          <p:cNvSpPr>
            <a:spLocks noGrp="1"/>
          </p:cNvSpPr>
          <p:nvPr>
            <p:ph sz="half" idx="2"/>
          </p:nvPr>
        </p:nvSpPr>
        <p:spPr>
          <a:xfrm>
            <a:off x="881349" y="2344025"/>
            <a:ext cx="4963538" cy="3833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8979BC-6B50-751D-D569-F360938B05C8}"/>
              </a:ext>
            </a:extLst>
          </p:cNvPr>
          <p:cNvSpPr>
            <a:spLocks noGrp="1"/>
          </p:cNvSpPr>
          <p:nvPr>
            <p:ph type="body" sz="quarter" idx="3"/>
          </p:nvPr>
        </p:nvSpPr>
        <p:spPr>
          <a:xfrm>
            <a:off x="6322669" y="1696325"/>
            <a:ext cx="4987982" cy="647700"/>
          </a:xfrm>
        </p:spPr>
        <p:txBody>
          <a:bodyPr anchor="b">
            <a:noAutofit/>
          </a:bodyPr>
          <a:lstStyle>
            <a:lvl1pPr marL="0" indent="0">
              <a:buNone/>
              <a:defRPr sz="14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3A26F-230E-2D25-6BDC-6ECA00FAEFD5}"/>
              </a:ext>
            </a:extLst>
          </p:cNvPr>
          <p:cNvSpPr>
            <a:spLocks noGrp="1"/>
          </p:cNvSpPr>
          <p:nvPr>
            <p:ph sz="quarter" idx="4"/>
          </p:nvPr>
        </p:nvSpPr>
        <p:spPr>
          <a:xfrm>
            <a:off x="6322669" y="2344025"/>
            <a:ext cx="4987982" cy="3833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182A01-DE7C-3BA4-96FF-CDEF2F608FCA}"/>
              </a:ext>
            </a:extLst>
          </p:cNvPr>
          <p:cNvSpPr>
            <a:spLocks noGrp="1"/>
          </p:cNvSpPr>
          <p:nvPr>
            <p:ph type="dt" sz="half" idx="10"/>
          </p:nvPr>
        </p:nvSpPr>
        <p:spPr/>
        <p:txBody>
          <a:bodyPr/>
          <a:lstStyle/>
          <a:p>
            <a:fld id="{0F88DB08-3B01-46DD-99F2-F6F6334EA669}" type="datetime1">
              <a:rPr lang="en-US" smtClean="0"/>
              <a:t>3/15/24</a:t>
            </a:fld>
            <a:endParaRPr lang="en-US"/>
          </a:p>
        </p:txBody>
      </p:sp>
      <p:sp>
        <p:nvSpPr>
          <p:cNvPr id="8" name="Footer Placeholder 7">
            <a:extLst>
              <a:ext uri="{FF2B5EF4-FFF2-40B4-BE49-F238E27FC236}">
                <a16:creationId xmlns:a16="http://schemas.microsoft.com/office/drawing/2014/main" id="{6FCAA828-0166-8ECD-BCE8-654BEFDD71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690C0D2-459A-04AA-FD90-7687D2FE8A9D}"/>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299069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549F-FA71-857F-E02E-3CB63CE68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569611-F911-D3D4-B613-ACCDA56C45D2}"/>
              </a:ext>
            </a:extLst>
          </p:cNvPr>
          <p:cNvSpPr>
            <a:spLocks noGrp="1"/>
          </p:cNvSpPr>
          <p:nvPr>
            <p:ph type="dt" sz="half" idx="10"/>
          </p:nvPr>
        </p:nvSpPr>
        <p:spPr/>
        <p:txBody>
          <a:bodyPr/>
          <a:lstStyle/>
          <a:p>
            <a:fld id="{5892AC11-ACC3-4129-BBD7-C580BF1A4EE7}" type="datetime1">
              <a:rPr lang="en-US" smtClean="0"/>
              <a:t>3/15/24</a:t>
            </a:fld>
            <a:endParaRPr lang="en-US"/>
          </a:p>
        </p:txBody>
      </p:sp>
      <p:sp>
        <p:nvSpPr>
          <p:cNvPr id="4" name="Footer Placeholder 3">
            <a:extLst>
              <a:ext uri="{FF2B5EF4-FFF2-40B4-BE49-F238E27FC236}">
                <a16:creationId xmlns:a16="http://schemas.microsoft.com/office/drawing/2014/main" id="{F6EA1961-0B6B-8FEB-F2CB-C42E90EF2DF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42AA80E-3139-9F1B-9C3E-2A76628CF4F8}"/>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21537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54789-9F96-511A-0FB6-24F6A8418C72}"/>
              </a:ext>
            </a:extLst>
          </p:cNvPr>
          <p:cNvSpPr>
            <a:spLocks noGrp="1"/>
          </p:cNvSpPr>
          <p:nvPr>
            <p:ph type="dt" sz="half" idx="10"/>
          </p:nvPr>
        </p:nvSpPr>
        <p:spPr/>
        <p:txBody>
          <a:bodyPr/>
          <a:lstStyle/>
          <a:p>
            <a:fld id="{6D80F7F3-E406-44E2-93AF-674B3F1A2E51}" type="datetime1">
              <a:rPr lang="en-US" smtClean="0"/>
              <a:t>3/15/24</a:t>
            </a:fld>
            <a:endParaRPr lang="en-US"/>
          </a:p>
        </p:txBody>
      </p:sp>
      <p:sp>
        <p:nvSpPr>
          <p:cNvPr id="3" name="Footer Placeholder 2">
            <a:extLst>
              <a:ext uri="{FF2B5EF4-FFF2-40B4-BE49-F238E27FC236}">
                <a16:creationId xmlns:a16="http://schemas.microsoft.com/office/drawing/2014/main" id="{8B780399-ADEF-8F74-9F59-6AD804C9393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95B6A34F-ABAB-9C4E-38A1-C6EEB944B97C}"/>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2784276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3917-2BF6-1CE2-F34B-49F0D09A1B91}"/>
              </a:ext>
            </a:extLst>
          </p:cNvPr>
          <p:cNvSpPr>
            <a:spLocks noGrp="1"/>
          </p:cNvSpPr>
          <p:nvPr>
            <p:ph type="title"/>
          </p:nvPr>
        </p:nvSpPr>
        <p:spPr>
          <a:xfrm>
            <a:off x="839788" y="807868"/>
            <a:ext cx="3640713" cy="2062594"/>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40815B8F-A9F3-8583-FFF1-175021F17AF0}"/>
              </a:ext>
            </a:extLst>
          </p:cNvPr>
          <p:cNvSpPr>
            <a:spLocks noGrp="1"/>
          </p:cNvSpPr>
          <p:nvPr>
            <p:ph idx="1"/>
          </p:nvPr>
        </p:nvSpPr>
        <p:spPr>
          <a:xfrm>
            <a:off x="5432898" y="807867"/>
            <a:ext cx="5922489" cy="505318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D90AFF-A949-CE9E-6B94-C1B619612915}"/>
              </a:ext>
            </a:extLst>
          </p:cNvPr>
          <p:cNvSpPr>
            <a:spLocks noGrp="1"/>
          </p:cNvSpPr>
          <p:nvPr>
            <p:ph type="body" sz="half" idx="2"/>
          </p:nvPr>
        </p:nvSpPr>
        <p:spPr>
          <a:xfrm>
            <a:off x="839788" y="3000652"/>
            <a:ext cx="3640713" cy="28683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5267E-088F-FB9A-9469-551890F29F01}"/>
              </a:ext>
            </a:extLst>
          </p:cNvPr>
          <p:cNvSpPr>
            <a:spLocks noGrp="1"/>
          </p:cNvSpPr>
          <p:nvPr>
            <p:ph type="dt" sz="half" idx="10"/>
          </p:nvPr>
        </p:nvSpPr>
        <p:spPr/>
        <p:txBody>
          <a:bodyPr/>
          <a:lstStyle/>
          <a:p>
            <a:fld id="{2FB1DD93-7C9D-4E53-81F0-DDE57FEA7EDB}" type="datetime1">
              <a:rPr lang="en-US" smtClean="0"/>
              <a:t>3/15/24</a:t>
            </a:fld>
            <a:endParaRPr lang="en-US"/>
          </a:p>
        </p:txBody>
      </p:sp>
      <p:sp>
        <p:nvSpPr>
          <p:cNvPr id="6" name="Footer Placeholder 5">
            <a:extLst>
              <a:ext uri="{FF2B5EF4-FFF2-40B4-BE49-F238E27FC236}">
                <a16:creationId xmlns:a16="http://schemas.microsoft.com/office/drawing/2014/main" id="{38EA3FFC-B3A6-C0B6-5DAE-70BE0D6FBD6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08D35F-BC2E-8D14-060F-449CBAF7C0D2}"/>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2554353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09ED-ED97-A3CE-5569-77B45F41450A}"/>
              </a:ext>
            </a:extLst>
          </p:cNvPr>
          <p:cNvSpPr>
            <a:spLocks noGrp="1"/>
          </p:cNvSpPr>
          <p:nvPr>
            <p:ph type="title"/>
          </p:nvPr>
        </p:nvSpPr>
        <p:spPr>
          <a:xfrm>
            <a:off x="839788" y="820881"/>
            <a:ext cx="3639312" cy="2062595"/>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0683BB3A-9E24-DE4C-9619-1502F1B6F389}"/>
              </a:ext>
            </a:extLst>
          </p:cNvPr>
          <p:cNvSpPr>
            <a:spLocks noGrp="1"/>
          </p:cNvSpPr>
          <p:nvPr>
            <p:ph type="pic" idx="1"/>
          </p:nvPr>
        </p:nvSpPr>
        <p:spPr>
          <a:xfrm>
            <a:off x="5247408" y="919595"/>
            <a:ext cx="6107979" cy="50136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4CE1F-29E0-88BB-8489-E58236B8B17B}"/>
              </a:ext>
            </a:extLst>
          </p:cNvPr>
          <p:cNvSpPr>
            <a:spLocks noGrp="1"/>
          </p:cNvSpPr>
          <p:nvPr>
            <p:ph type="body" sz="half" idx="2"/>
          </p:nvPr>
        </p:nvSpPr>
        <p:spPr>
          <a:xfrm>
            <a:off x="839788" y="3000652"/>
            <a:ext cx="3643889" cy="28683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4B7212-6816-FFD1-50B2-58844AD38E26}"/>
              </a:ext>
            </a:extLst>
          </p:cNvPr>
          <p:cNvSpPr>
            <a:spLocks noGrp="1"/>
          </p:cNvSpPr>
          <p:nvPr>
            <p:ph type="dt" sz="half" idx="10"/>
          </p:nvPr>
        </p:nvSpPr>
        <p:spPr/>
        <p:txBody>
          <a:bodyPr/>
          <a:lstStyle/>
          <a:p>
            <a:fld id="{3DF7BC28-59DE-4F83-B4A1-497203279FAD}" type="datetime1">
              <a:rPr lang="en-US" smtClean="0"/>
              <a:t>3/15/24</a:t>
            </a:fld>
            <a:endParaRPr lang="en-US"/>
          </a:p>
        </p:txBody>
      </p:sp>
      <p:sp>
        <p:nvSpPr>
          <p:cNvPr id="6" name="Footer Placeholder 5">
            <a:extLst>
              <a:ext uri="{FF2B5EF4-FFF2-40B4-BE49-F238E27FC236}">
                <a16:creationId xmlns:a16="http://schemas.microsoft.com/office/drawing/2014/main" id="{A2417744-5A24-B7B7-5FD6-E98E60832F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4CDA4D1-A71D-A7A6-3D0C-294E5D280BE8}"/>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133246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ags" Target="../tags/tag2.xml"/><Relationship Id="rId21" Type="http://schemas.openxmlformats.org/officeDocument/2006/relationships/slideLayout" Target="../slideLayouts/slideLayout32.xml"/><Relationship Id="rId34" Type="http://schemas.openxmlformats.org/officeDocument/2006/relationships/tags" Target="../tags/tag10.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1.xml"/><Relationship Id="rId33" Type="http://schemas.openxmlformats.org/officeDocument/2006/relationships/tags" Target="../tags/tag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32" Type="http://schemas.openxmlformats.org/officeDocument/2006/relationships/tags" Target="../tags/tag8.xml"/><Relationship Id="rId37" Type="http://schemas.openxmlformats.org/officeDocument/2006/relationships/image" Target="../media/image1.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ags" Target="../tags/tag4.xml"/><Relationship Id="rId36" Type="http://schemas.openxmlformats.org/officeDocument/2006/relationships/tags" Target="../tags/tag1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ags" Target="../tags/tag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ags" Target="../tags/tag3.xml"/><Relationship Id="rId30" Type="http://schemas.openxmlformats.org/officeDocument/2006/relationships/tags" Target="../tags/tag6.xml"/><Relationship Id="rId35" Type="http://schemas.openxmlformats.org/officeDocument/2006/relationships/tags" Target="../tags/tag11.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858A62-FE72-978B-BE71-05908D82E1A4}"/>
              </a:ext>
            </a:extLst>
          </p:cNvPr>
          <p:cNvSpPr/>
          <p:nvPr/>
        </p:nvSpPr>
        <p:spPr>
          <a:xfrm>
            <a:off x="0" y="0"/>
            <a:ext cx="12192000" cy="6860161"/>
          </a:xfrm>
          <a:prstGeom prst="rect">
            <a:avLst/>
          </a:prstGeom>
          <a:solidFill>
            <a:schemeClr val="bg2">
              <a:lumMod val="75000"/>
              <a:alpha val="15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BFA14B7-4740-5D9F-6489-BAD00C3E0D68}"/>
              </a:ext>
            </a:extLst>
          </p:cNvPr>
          <p:cNvSpPr>
            <a:spLocks noGrp="1"/>
          </p:cNvSpPr>
          <p:nvPr>
            <p:ph type="title"/>
          </p:nvPr>
        </p:nvSpPr>
        <p:spPr>
          <a:xfrm>
            <a:off x="871108" y="588245"/>
            <a:ext cx="10449784" cy="126592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7790487F-803F-C5AF-BD93-39C0FC738963}"/>
              </a:ext>
            </a:extLst>
          </p:cNvPr>
          <p:cNvSpPr>
            <a:spLocks noGrp="1"/>
          </p:cNvSpPr>
          <p:nvPr>
            <p:ph type="body" idx="1"/>
          </p:nvPr>
        </p:nvSpPr>
        <p:spPr>
          <a:xfrm>
            <a:off x="877824" y="2157984"/>
            <a:ext cx="10442448" cy="39038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6FCEF-4EDF-C2EF-7D81-FEFF7042F350}"/>
              </a:ext>
            </a:extLst>
          </p:cNvPr>
          <p:cNvSpPr>
            <a:spLocks noGrp="1"/>
          </p:cNvSpPr>
          <p:nvPr>
            <p:ph type="dt" sz="half" idx="2"/>
          </p:nvPr>
        </p:nvSpPr>
        <p:spPr>
          <a:xfrm>
            <a:off x="877824" y="6356350"/>
            <a:ext cx="2743200" cy="365125"/>
          </a:xfrm>
          <a:prstGeom prst="rect">
            <a:avLst/>
          </a:prstGeom>
        </p:spPr>
        <p:txBody>
          <a:bodyPr vert="horz" lIns="91440" tIns="45720" rIns="91440" bIns="45720" rtlCol="0" anchor="ctr"/>
          <a:lstStyle>
            <a:lvl1pPr algn="l">
              <a:defRPr sz="800" cap="all" spc="300" baseline="0">
                <a:solidFill>
                  <a:schemeClr val="tx2"/>
                </a:solidFill>
              </a:defRPr>
            </a:lvl1pPr>
          </a:lstStyle>
          <a:p>
            <a:fld id="{0BDC4764-F656-4735-9820-9886F8DF1D6A}" type="datetime1">
              <a:rPr lang="en-US" smtClean="0"/>
              <a:t>3/15/24</a:t>
            </a:fld>
            <a:endParaRPr lang="en-US"/>
          </a:p>
        </p:txBody>
      </p:sp>
      <p:sp>
        <p:nvSpPr>
          <p:cNvPr id="5" name="Footer Placeholder 4">
            <a:extLst>
              <a:ext uri="{FF2B5EF4-FFF2-40B4-BE49-F238E27FC236}">
                <a16:creationId xmlns:a16="http://schemas.microsoft.com/office/drawing/2014/main" id="{9A4663BC-4D46-C74D-DDF2-9D25B4D96F9B}"/>
              </a:ext>
            </a:extLst>
          </p:cNvPr>
          <p:cNvSpPr>
            <a:spLocks noGrp="1"/>
          </p:cNvSpPr>
          <p:nvPr>
            <p:ph type="ftr" sz="quarter" idx="3"/>
          </p:nvPr>
        </p:nvSpPr>
        <p:spPr>
          <a:xfrm>
            <a:off x="7132320" y="6356350"/>
            <a:ext cx="4297680" cy="365125"/>
          </a:xfrm>
          <a:prstGeom prst="rect">
            <a:avLst/>
          </a:prstGeom>
        </p:spPr>
        <p:txBody>
          <a:bodyPr vert="horz" lIns="91440" tIns="45720" rIns="91440" bIns="45720" rtlCol="0" anchor="ctr"/>
          <a:lstStyle>
            <a:lvl1pPr algn="r">
              <a:defRPr sz="800" cap="all" spc="300" baseline="0">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B71B4EAE-CB5C-D14B-77EF-7B155FA68353}"/>
              </a:ext>
            </a:extLst>
          </p:cNvPr>
          <p:cNvSpPr>
            <a:spLocks noGrp="1"/>
          </p:cNvSpPr>
          <p:nvPr>
            <p:ph type="sldNum" sz="quarter" idx="4"/>
          </p:nvPr>
        </p:nvSpPr>
        <p:spPr>
          <a:xfrm>
            <a:off x="11429999" y="6356350"/>
            <a:ext cx="521207" cy="365125"/>
          </a:xfrm>
          <a:prstGeom prst="rect">
            <a:avLst/>
          </a:prstGeom>
        </p:spPr>
        <p:txBody>
          <a:bodyPr vert="horz" lIns="91440" tIns="45720" rIns="91440" bIns="45720" rtlCol="0" anchor="ctr"/>
          <a:lstStyle>
            <a:lvl1pPr algn="r">
              <a:defRPr sz="1400">
                <a:solidFill>
                  <a:schemeClr val="tx2"/>
                </a:solidFill>
                <a:latin typeface="+mj-lt"/>
              </a:defRPr>
            </a:lvl1pPr>
          </a:lstStyle>
          <a:p>
            <a:fld id="{C68AC1EC-23E2-4F0E-A5A4-674EC8DB954E}" type="slidenum">
              <a:rPr lang="en-US" smtClean="0"/>
              <a:pPr/>
              <a:t>‹nr.›</a:t>
            </a:fld>
            <a:endParaRPr lang="en-US"/>
          </a:p>
        </p:txBody>
      </p:sp>
    </p:spTree>
    <p:extLst>
      <p:ext uri="{BB962C8B-B14F-4D97-AF65-F5344CB8AC3E}">
        <p14:creationId xmlns:p14="http://schemas.microsoft.com/office/powerpoint/2010/main" val="318065583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hdr="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2"/>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800">
                <a:solidFill>
                  <a:schemeClr val="tx1"/>
                </a:solidFill>
              </a:defRPr>
            </a:lvl1pPr>
          </a:lstStyle>
          <a:p>
            <a:fld id="{5D5DF24D-118F-4DCE-8BF9-83857A33C205}" type="datetime2">
              <a:rPr lang="da-DK" smtClean="0"/>
              <a:t>15. marts 2024</a:t>
            </a:fld>
            <a:endParaRPr lang="da-DK"/>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800">
                <a:solidFill>
                  <a:schemeClr val="tx1"/>
                </a:solidFill>
              </a:defRPr>
            </a:lvl1pPr>
          </a:lstStyle>
          <a:p>
            <a:endParaRPr lang="da-DK"/>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800">
                <a:solidFill>
                  <a:schemeClr val="tx1"/>
                </a:solidFill>
              </a:defRPr>
            </a:lvl1pPr>
          </a:lstStyle>
          <a:p>
            <a:pPr algn="l"/>
            <a:fld id="{24C8C45C-947F-4981-8B3F-4F32E973C901}" type="slidenum">
              <a:rPr lang="da-DK" smtClean="0"/>
              <a:pPr algn="l"/>
              <a:t>‹nr.›</a:t>
            </a:fld>
            <a:endParaRPr lang="da-DK"/>
          </a:p>
        </p:txBody>
      </p:sp>
      <p:pic>
        <p:nvPicPr>
          <p:cNvPr id="8" name="Logo">
            <a:extLst>
              <a:ext uri="{FF2B5EF4-FFF2-40B4-BE49-F238E27FC236}">
                <a16:creationId xmlns:a16="http://schemas.microsoft.com/office/drawing/2014/main" id="{F4D82CF5-59D9-4856-8A5E-FBFAAFBD31C9}"/>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9799638" y="542879"/>
            <a:ext cx="1852362" cy="510160"/>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0"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5"/>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6"/>
            </p:custDataLst>
          </p:nvPr>
        </p:nvSpPr>
        <p:spPr>
          <a:xfrm>
            <a:off x="1072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7"/>
            </p:custDataLst>
          </p:nvPr>
        </p:nvSpPr>
        <p:spPr>
          <a:xfrm>
            <a:off x="146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8"/>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9"/>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30"/>
            </p:custDataLst>
          </p:nvPr>
        </p:nvSpPr>
        <p:spPr>
          <a:xfrm>
            <a:off x="424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31"/>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2"/>
            </p:custDataLst>
          </p:nvPr>
        </p:nvSpPr>
        <p:spPr>
          <a:xfrm>
            <a:off x="609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3"/>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4"/>
            </p:custDataLst>
          </p:nvPr>
        </p:nvSpPr>
        <p:spPr>
          <a:xfrm>
            <a:off x="794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5"/>
            </p:custDataLst>
          </p:nvPr>
        </p:nvSpPr>
        <p:spPr>
          <a:xfrm>
            <a:off x="887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6"/>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Tree>
    <p:extLst>
      <p:ext uri="{BB962C8B-B14F-4D97-AF65-F5344CB8AC3E}">
        <p14:creationId xmlns:p14="http://schemas.microsoft.com/office/powerpoint/2010/main" val="1978612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Lst>
  <p:hf hdr="0" ft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100000"/>
        </a:lnSpc>
        <a:spcBef>
          <a:spcPts val="600"/>
        </a:spcBef>
        <a:buFont typeface="+mj-lt"/>
        <a:buAutoNum type="arabicParenR"/>
        <a:defRPr sz="1000" kern="1200">
          <a:solidFill>
            <a:schemeClr val="tx1"/>
          </a:solidFill>
          <a:latin typeface="+mn-lt"/>
          <a:ea typeface="+mn-ea"/>
          <a:cs typeface="+mn-cs"/>
        </a:defRPr>
      </a:lvl6pPr>
      <a:lvl7pPr marL="228600" indent="-228600" algn="l" defTabSz="914400" rtl="0" eaLnBrk="1" latinLnBrk="0" hangingPunct="1">
        <a:lnSpc>
          <a:spcPct val="100000"/>
        </a:lnSpc>
        <a:spcBef>
          <a:spcPts val="600"/>
        </a:spcBef>
        <a:buFont typeface="+mj-lt"/>
        <a:buAutoNum type="alphaLcParenR"/>
        <a:defRPr sz="1000" kern="1200" baseline="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72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340">
          <p15:clr>
            <a:srgbClr val="F26B43"/>
          </p15:clr>
        </p15:guide>
        <p15:guide id="4" orient="horz" pos="3979">
          <p15:clr>
            <a:srgbClr val="F26B43"/>
          </p15:clr>
        </p15:guide>
        <p15:guide id="5" pos="923">
          <p15:clr>
            <a:srgbClr val="F26B43"/>
          </p15:clr>
        </p15:guide>
        <p15:guide id="6" pos="6756">
          <p15:clr>
            <a:srgbClr val="F26B43"/>
          </p15:clr>
        </p15:guide>
        <p15:guide id="7" pos="1506">
          <p15:clr>
            <a:srgbClr val="F26B43"/>
          </p15:clr>
        </p15:guide>
        <p15:guide id="8" pos="2090">
          <p15:clr>
            <a:srgbClr val="F26B43"/>
          </p15:clr>
        </p15:guide>
        <p15:guide id="9" pos="2673">
          <p15:clr>
            <a:srgbClr val="F26B43"/>
          </p15:clr>
        </p15:guide>
        <p15:guide id="10" pos="3256">
          <p15:clr>
            <a:srgbClr val="F26B43"/>
          </p15:clr>
        </p15:guide>
        <p15:guide id="11" pos="3840">
          <p15:clr>
            <a:srgbClr val="F26B43"/>
          </p15:clr>
        </p15:guide>
        <p15:guide id="12" pos="4423">
          <p15:clr>
            <a:srgbClr val="F26B43"/>
          </p15:clr>
        </p15:guide>
        <p15:guide id="13" pos="5006">
          <p15:clr>
            <a:srgbClr val="F26B43"/>
          </p15:clr>
        </p15:guide>
        <p15:guide id="14" pos="5589">
          <p15:clr>
            <a:srgbClr val="F26B43"/>
          </p15:clr>
        </p15:guide>
        <p15:guide id="15" pos="617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E9C44-9DAE-47EA-BF7B-527501938C3F}" type="datetimeFigureOut">
              <a:rPr lang="en-US" smtClean="0"/>
              <a:t>3/15/24</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C2E3-A69C-4D5E-9D0D-9F10D106B08F}" type="slidenum">
              <a:rPr lang="en-US" smtClean="0"/>
              <a:t>‹nr.›</a:t>
            </a:fld>
            <a:endParaRPr lang="en-US"/>
          </a:p>
        </p:txBody>
      </p:sp>
    </p:spTree>
    <p:extLst>
      <p:ext uri="{BB962C8B-B14F-4D97-AF65-F5344CB8AC3E}">
        <p14:creationId xmlns:p14="http://schemas.microsoft.com/office/powerpoint/2010/main" val="200786709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progbaseretlaering.dk/" TargetMode="Externa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a.wikipedia.org/wiki/Fil:Greenhouse_Effect.sv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customXml" Target="../ink/ink13.xml"/><Relationship Id="rId12" Type="http://schemas.openxmlformats.org/officeDocument/2006/relationships/customXml" Target="../ink/ink1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customXml" Target="../ink/ink16.xml"/><Relationship Id="rId5" Type="http://schemas.openxmlformats.org/officeDocument/2006/relationships/image" Target="../media/image50.png"/><Relationship Id="rId10" Type="http://schemas.openxmlformats.org/officeDocument/2006/relationships/customXml" Target="../ink/ink15.xml"/><Relationship Id="rId4" Type="http://schemas.openxmlformats.org/officeDocument/2006/relationships/image" Target="../media/image51.png"/><Relationship Id="rId9" Type="http://schemas.openxmlformats.org/officeDocument/2006/relationships/customXml" Target="../ink/ink14.xml"/><Relationship Id="rId14" Type="http://schemas.openxmlformats.org/officeDocument/2006/relationships/customXml" Target="../ink/ink18.xml"/></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5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32.png"/><Relationship Id="rId7"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emf"/><Relationship Id="rId11" Type="http://schemas.openxmlformats.org/officeDocument/2006/relationships/image" Target="../media/image56.emf"/><Relationship Id="rId5" Type="http://schemas.openxmlformats.org/officeDocument/2006/relationships/image" Target="../media/image12.png"/><Relationship Id="rId10" Type="http://schemas.openxmlformats.org/officeDocument/2006/relationships/image" Target="../media/image57.emf"/><Relationship Id="rId4" Type="http://schemas.openxmlformats.org/officeDocument/2006/relationships/image" Target="../media/image11.png"/><Relationship Id="rId9" Type="http://schemas.openxmlformats.org/officeDocument/2006/relationships/image" Target="../media/image59.emf"/></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1.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10.png"/><Relationship Id="rId21" Type="http://schemas.openxmlformats.org/officeDocument/2006/relationships/image" Target="../media/image25.png"/><Relationship Id="rId7" Type="http://schemas.openxmlformats.org/officeDocument/2006/relationships/image" Target="../media/image18.png"/><Relationship Id="rId12" Type="http://schemas.openxmlformats.org/officeDocument/2006/relationships/customXml" Target="../ink/ink5.xml"/><Relationship Id="rId17" Type="http://schemas.openxmlformats.org/officeDocument/2006/relationships/image" Target="../media/image23.png"/><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33.xml"/><Relationship Id="rId6" Type="http://schemas.openxmlformats.org/officeDocument/2006/relationships/customXml" Target="../ink/ink2.xml"/><Relationship Id="rId11" Type="http://schemas.openxmlformats.org/officeDocument/2006/relationships/image" Target="../media/image20.png"/><Relationship Id="rId24" Type="http://schemas.openxmlformats.org/officeDocument/2006/relationships/customXml" Target="../ink/ink11.xml"/><Relationship Id="rId5" Type="http://schemas.openxmlformats.org/officeDocument/2006/relationships/image" Target="../media/image17.png"/><Relationship Id="rId15" Type="http://schemas.openxmlformats.org/officeDocument/2006/relationships/image" Target="../media/image22.png"/><Relationship Id="rId23" Type="http://schemas.openxmlformats.org/officeDocument/2006/relationships/image" Target="../media/image26.png"/><Relationship Id="rId10" Type="http://schemas.openxmlformats.org/officeDocument/2006/relationships/customXml" Target="../ink/ink4.xml"/><Relationship Id="rId19" Type="http://schemas.openxmlformats.org/officeDocument/2006/relationships/image" Target="../media/image24.png"/><Relationship Id="rId4" Type="http://schemas.openxmlformats.org/officeDocument/2006/relationships/customXml" Target="../ink/ink1.xml"/><Relationship Id="rId9" Type="http://schemas.openxmlformats.org/officeDocument/2006/relationships/image" Target="../media/image19.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arvede blyanter i en blyant holder oven på en træ-tabel">
            <a:extLst>
              <a:ext uri="{FF2B5EF4-FFF2-40B4-BE49-F238E27FC236}">
                <a16:creationId xmlns:a16="http://schemas.microsoft.com/office/drawing/2014/main" id="{AB74CD12-48FC-F1E7-8C2C-5EE80371AFC5}"/>
              </a:ext>
            </a:extLst>
          </p:cNvPr>
          <p:cNvPicPr>
            <a:picLocks noChangeAspect="1"/>
          </p:cNvPicPr>
          <p:nvPr/>
        </p:nvPicPr>
        <p:blipFill rotWithShape="1">
          <a:blip r:embed="rId2"/>
          <a:srcRect l="9845" r="-3" b="-3"/>
          <a:stretch/>
        </p:blipFill>
        <p:spPr>
          <a:xfrm>
            <a:off x="2915455" y="13658"/>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el 1"/>
          <p:cNvSpPr>
            <a:spLocks noGrp="1"/>
          </p:cNvSpPr>
          <p:nvPr>
            <p:ph type="ctrTitle"/>
          </p:nvPr>
        </p:nvSpPr>
        <p:spPr>
          <a:xfrm>
            <a:off x="4076445" y="13658"/>
            <a:ext cx="7868627" cy="2640247"/>
          </a:xfrm>
        </p:spPr>
        <p:txBody>
          <a:bodyPr>
            <a:normAutofit/>
          </a:bodyPr>
          <a:lstStyle/>
          <a:p>
            <a:pPr algn="l"/>
            <a:r>
              <a:rPr lang="da-DK" sz="4000" b="1" dirty="0">
                <a:solidFill>
                  <a:srgbClr val="92D050"/>
                </a:solidFill>
                <a:latin typeface="Calibri"/>
                <a:ea typeface="Calibri"/>
                <a:cs typeface="Calibri"/>
              </a:rPr>
              <a:t>Hvordan ser et godt tekstsvar ud?</a:t>
            </a:r>
            <a:br>
              <a:rPr lang="da-DK" sz="4000" b="1" dirty="0">
                <a:solidFill>
                  <a:srgbClr val="92D050"/>
                </a:solidFill>
                <a:latin typeface="Calibri"/>
                <a:ea typeface="Calibri"/>
                <a:cs typeface="Calibri"/>
              </a:rPr>
            </a:br>
            <a:br>
              <a:rPr lang="da-DK" sz="4000" b="1" dirty="0">
                <a:latin typeface="Calibri"/>
                <a:ea typeface="Calibri"/>
                <a:cs typeface="Calibri"/>
              </a:rPr>
            </a:br>
            <a:r>
              <a:rPr lang="da-DK" sz="4000" b="1" dirty="0">
                <a:solidFill>
                  <a:srgbClr val="92D050"/>
                </a:solidFill>
                <a:latin typeface="Calibri"/>
                <a:ea typeface="Calibri"/>
                <a:cs typeface="Calibri"/>
              </a:rPr>
              <a:t>- vejen til åbne tekstsvar</a:t>
            </a:r>
            <a:endParaRPr lang="en-US" sz="4000" dirty="0">
              <a:solidFill>
                <a:schemeClr val="tx1">
                  <a:lumMod val="85000"/>
                  <a:lumOff val="15000"/>
                </a:schemeClr>
              </a:solidFill>
            </a:endParaRPr>
          </a:p>
        </p:txBody>
      </p:sp>
      <p:sp>
        <p:nvSpPr>
          <p:cNvPr id="3" name="Undertitel 2"/>
          <p:cNvSpPr>
            <a:spLocks noGrp="1"/>
          </p:cNvSpPr>
          <p:nvPr>
            <p:ph type="subTitle" idx="1"/>
          </p:nvPr>
        </p:nvSpPr>
        <p:spPr>
          <a:xfrm>
            <a:off x="300299" y="2653905"/>
            <a:ext cx="4514769" cy="4105710"/>
          </a:xfrm>
        </p:spPr>
        <p:txBody>
          <a:bodyPr>
            <a:noAutofit/>
          </a:bodyPr>
          <a:lstStyle/>
          <a:p>
            <a:pPr algn="l"/>
            <a:r>
              <a:rPr lang="en-US" sz="12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hlinkClick r:id="rId3"/>
              </a:rPr>
              <a:t>www.sprogbaseretlaering.dk</a:t>
            </a:r>
            <a:endParaRPr lang="en-US" sz="12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algn="l"/>
            <a:r>
              <a:rPr lang="en-US" sz="12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Projekter-&gt;Big Bang 24</a:t>
            </a:r>
          </a:p>
          <a:p>
            <a:pPr algn="l"/>
            <a:endParaRPr lang="en-US" sz="2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algn="l"/>
            <a:r>
              <a:rPr lang="en-US" sz="2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Big Bang 2024</a:t>
            </a:r>
          </a:p>
          <a:p>
            <a:pPr algn="l"/>
            <a:endParaRPr lang="en-US" sz="18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algn="l"/>
            <a:r>
              <a:rPr lang="en-US" sz="18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Ruth mulvad</a:t>
            </a:r>
          </a:p>
          <a:p>
            <a:pPr algn="l"/>
            <a:r>
              <a:rPr lang="en-US" sz="1800" b="1" dirty="0">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rPr>
              <a:t>Grethe Kjær Jacobsen</a:t>
            </a:r>
          </a:p>
          <a:p>
            <a:pPr algn="l"/>
            <a:r>
              <a:rPr lang="en-US" sz="18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Anette Vestergaard Nielsen</a:t>
            </a:r>
          </a:p>
        </p:txBody>
      </p:sp>
      <p:pic>
        <p:nvPicPr>
          <p:cNvPr id="2049" name="Picture 1" descr="generated QR code">
            <a:extLst>
              <a:ext uri="{FF2B5EF4-FFF2-40B4-BE49-F238E27FC236}">
                <a16:creationId xmlns:a16="http://schemas.microsoft.com/office/drawing/2014/main" id="{D84870B5-189E-59B3-B889-E305D63B1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25" y="294677"/>
            <a:ext cx="2230582" cy="22305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D45FACE-9EC3-A4E7-D1C4-5ADDB1AEC30E}"/>
              </a:ext>
            </a:extLst>
          </p:cNvPr>
          <p:cNvSpPr>
            <a:spLocks noChangeArrowheads="1"/>
          </p:cNvSpPr>
          <p:nvPr/>
        </p:nvSpPr>
        <p:spPr bwMode="auto">
          <a:xfrm>
            <a:off x="475522" y="503257"/>
            <a:ext cx="89260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2494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ACF52A4-25C1-FA68-BB02-6E438023F58C}"/>
              </a:ext>
            </a:extLst>
          </p:cNvPr>
          <p:cNvSpPr>
            <a:spLocks noGrp="1"/>
          </p:cNvSpPr>
          <p:nvPr>
            <p:ph type="title"/>
          </p:nvPr>
        </p:nvSpPr>
        <p:spPr>
          <a:xfrm>
            <a:off x="429099" y="-120653"/>
            <a:ext cx="10449784" cy="1265928"/>
          </a:xfrm>
        </p:spPr>
        <p:txBody>
          <a:bodyPr/>
          <a:lstStyle/>
          <a:p>
            <a:r>
              <a:rPr lang="da-DK" b="1" dirty="0"/>
              <a:t>Arbejdsgangen i det følgende</a:t>
            </a:r>
          </a:p>
        </p:txBody>
      </p:sp>
      <p:sp>
        <p:nvSpPr>
          <p:cNvPr id="8" name="Pladsholder til indhold 7">
            <a:extLst>
              <a:ext uri="{FF2B5EF4-FFF2-40B4-BE49-F238E27FC236}">
                <a16:creationId xmlns:a16="http://schemas.microsoft.com/office/drawing/2014/main" id="{6EB288E8-F9BC-DB41-5DBA-E9ABD67FCFC7}"/>
              </a:ext>
            </a:extLst>
          </p:cNvPr>
          <p:cNvSpPr>
            <a:spLocks noGrp="1"/>
          </p:cNvSpPr>
          <p:nvPr>
            <p:ph idx="1"/>
          </p:nvPr>
        </p:nvSpPr>
        <p:spPr>
          <a:xfrm>
            <a:off x="429100" y="1436468"/>
            <a:ext cx="11762900" cy="5022389"/>
          </a:xfrm>
        </p:spPr>
        <p:txBody>
          <a:bodyPr>
            <a:noAutofit/>
          </a:bodyPr>
          <a:lstStyle/>
          <a:p>
            <a:pPr marL="342900" indent="-342900">
              <a:buAutoNum type="arabicPeriod"/>
            </a:pPr>
            <a:r>
              <a:rPr lang="da-DK" sz="2800" dirty="0">
                <a:latin typeface="Aptos Light" panose="020B0004020202020204" pitchFamily="34" charset="0"/>
                <a:cs typeface="Times New Roman" panose="02020603050405020304" pitchFamily="18" charset="0"/>
              </a:rPr>
              <a:t>Vi undersøger tekster der beskriver og forklarer. </a:t>
            </a:r>
          </a:p>
          <a:p>
            <a:pPr marL="342900" indent="-342900">
              <a:buAutoNum type="arabicPeriod"/>
            </a:pPr>
            <a:r>
              <a:rPr lang="da-DK" sz="2800" dirty="0">
                <a:latin typeface="Aptos Light" panose="020B0004020202020204" pitchFamily="34" charset="0"/>
                <a:cs typeface="Times New Roman" panose="02020603050405020304" pitchFamily="18" charset="0"/>
              </a:rPr>
              <a:t>I løbet af arbejdsprocessen finder vi redskaberne frem og lærer hvad de kan bruges til.</a:t>
            </a:r>
          </a:p>
          <a:p>
            <a:pPr marL="0" indent="0">
              <a:buNone/>
            </a:pPr>
            <a:r>
              <a:rPr lang="da-DK" sz="2800" dirty="0">
                <a:latin typeface="Aptos Light" panose="020B0004020202020204" pitchFamily="34" charset="0"/>
                <a:cs typeface="Times New Roman" panose="02020603050405020304" pitchFamily="18" charset="0"/>
              </a:rPr>
              <a:t>      De redskaber vi har valgt at bruge, er</a:t>
            </a:r>
          </a:p>
          <a:p>
            <a:pPr lvl="2"/>
            <a:r>
              <a:rPr lang="da-DK" sz="2800" dirty="0">
                <a:latin typeface="Aptos Light" panose="020B0004020202020204" pitchFamily="34" charset="0"/>
                <a:cs typeface="Times New Roman" panose="02020603050405020304" pitchFamily="18" charset="0"/>
              </a:rPr>
              <a:t>processer</a:t>
            </a:r>
          </a:p>
          <a:p>
            <a:pPr lvl="2"/>
            <a:r>
              <a:rPr lang="da-DK" sz="2800" dirty="0">
                <a:latin typeface="Aptos Light" panose="020B0004020202020204" pitchFamily="34" charset="0"/>
                <a:cs typeface="Times New Roman" panose="02020603050405020304" pitchFamily="18" charset="0"/>
              </a:rPr>
              <a:t>ord for årsag/virkning og tid</a:t>
            </a:r>
          </a:p>
          <a:p>
            <a:pPr lvl="2"/>
            <a:r>
              <a:rPr lang="da-DK" sz="2800" dirty="0">
                <a:latin typeface="Aptos Light" panose="020B0004020202020204" pitchFamily="34" charset="0"/>
                <a:cs typeface="Times New Roman" panose="02020603050405020304" pitchFamily="18" charset="0"/>
              </a:rPr>
              <a:t>tekststruktur</a:t>
            </a:r>
          </a:p>
          <a:p>
            <a:pPr lvl="2"/>
            <a:r>
              <a:rPr lang="da-DK" sz="2800" dirty="0">
                <a:latin typeface="Aptos Light" panose="020B0004020202020204" pitchFamily="34" charset="0"/>
                <a:cs typeface="Times New Roman" panose="02020603050405020304" pitchFamily="18" charset="0"/>
              </a:rPr>
              <a:t>elevers fagsproglige udvikling</a:t>
            </a:r>
          </a:p>
          <a:p>
            <a:pPr marL="0" indent="0">
              <a:buNone/>
            </a:pPr>
            <a:r>
              <a:rPr lang="da-DK" sz="2800" dirty="0">
                <a:latin typeface="Aptos Light" panose="020B0004020202020204" pitchFamily="34" charset="0"/>
                <a:cs typeface="Times New Roman" panose="02020603050405020304" pitchFamily="18" charset="0"/>
              </a:rPr>
              <a:t>3. Vi lægger redskaberne på plads i værktøjskassen med brugsanvisninger.</a:t>
            </a:r>
          </a:p>
          <a:p>
            <a:pPr marL="342900" indent="-342900">
              <a:buAutoNum type="arabicPeriod"/>
            </a:pPr>
            <a:endParaRPr lang="da-DK" sz="2000" dirty="0">
              <a:latin typeface="Times New Roman" panose="02020603050405020304" pitchFamily="18" charset="0"/>
              <a:cs typeface="Times New Roman" panose="02020603050405020304" pitchFamily="18" charset="0"/>
            </a:endParaRPr>
          </a:p>
        </p:txBody>
      </p:sp>
      <p:sp>
        <p:nvSpPr>
          <p:cNvPr id="6" name="Pladsholder til slidenummer 5">
            <a:extLst>
              <a:ext uri="{FF2B5EF4-FFF2-40B4-BE49-F238E27FC236}">
                <a16:creationId xmlns:a16="http://schemas.microsoft.com/office/drawing/2014/main" id="{59AB9597-24A3-15B8-08B8-AD4123205FD6}"/>
              </a:ext>
            </a:extLst>
          </p:cNvPr>
          <p:cNvSpPr>
            <a:spLocks noGrp="1"/>
          </p:cNvSpPr>
          <p:nvPr>
            <p:ph type="sldNum" sz="quarter" idx="12"/>
          </p:nvPr>
        </p:nvSpPr>
        <p:spPr/>
        <p:txBody>
          <a:bodyPr/>
          <a:lstStyle/>
          <a:p>
            <a:fld id="{C68AC1EC-23E2-4F0E-A5A4-674EC8DB954E}" type="slidenum">
              <a:rPr lang="en-US" smtClean="0"/>
              <a:t>10</a:t>
            </a:fld>
            <a:endParaRPr lang="en-US" dirty="0"/>
          </a:p>
        </p:txBody>
      </p:sp>
      <p:pic>
        <p:nvPicPr>
          <p:cNvPr id="2" name="Billede 1">
            <a:extLst>
              <a:ext uri="{FF2B5EF4-FFF2-40B4-BE49-F238E27FC236}">
                <a16:creationId xmlns:a16="http://schemas.microsoft.com/office/drawing/2014/main" id="{FBFB617B-FDD8-7772-57D6-A0EED7D069C7}"/>
              </a:ext>
            </a:extLst>
          </p:cNvPr>
          <p:cNvPicPr>
            <a:picLocks noChangeAspect="1"/>
          </p:cNvPicPr>
          <p:nvPr/>
        </p:nvPicPr>
        <p:blipFill>
          <a:blip r:embed="rId3"/>
          <a:stretch>
            <a:fillRect/>
          </a:stretch>
        </p:blipFill>
        <p:spPr>
          <a:xfrm>
            <a:off x="9729958" y="59018"/>
            <a:ext cx="2297851" cy="1983409"/>
          </a:xfrm>
          <a:prstGeom prst="rect">
            <a:avLst/>
          </a:prstGeom>
        </p:spPr>
      </p:pic>
      <p:pic>
        <p:nvPicPr>
          <p:cNvPr id="3" name="Billede 2">
            <a:extLst>
              <a:ext uri="{FF2B5EF4-FFF2-40B4-BE49-F238E27FC236}">
                <a16:creationId xmlns:a16="http://schemas.microsoft.com/office/drawing/2014/main" id="{5310A503-8FE1-6564-F9F6-2DDBF7A2DBFB}"/>
              </a:ext>
            </a:extLst>
          </p:cNvPr>
          <p:cNvPicPr>
            <a:picLocks noChangeAspect="1"/>
          </p:cNvPicPr>
          <p:nvPr/>
        </p:nvPicPr>
        <p:blipFill>
          <a:blip r:embed="rId4"/>
          <a:stretch>
            <a:fillRect/>
          </a:stretch>
        </p:blipFill>
        <p:spPr>
          <a:xfrm rot="20185372">
            <a:off x="10186647" y="648634"/>
            <a:ext cx="555060" cy="801752"/>
          </a:xfrm>
          <a:prstGeom prst="rect">
            <a:avLst/>
          </a:prstGeom>
        </p:spPr>
      </p:pic>
      <p:pic>
        <p:nvPicPr>
          <p:cNvPr id="4" name="Billede 3">
            <a:extLst>
              <a:ext uri="{FF2B5EF4-FFF2-40B4-BE49-F238E27FC236}">
                <a16:creationId xmlns:a16="http://schemas.microsoft.com/office/drawing/2014/main" id="{70A2780B-C0D0-44B2-7B8B-AB44B4FDD04F}"/>
              </a:ext>
            </a:extLst>
          </p:cNvPr>
          <p:cNvPicPr>
            <a:picLocks noChangeAspect="1"/>
          </p:cNvPicPr>
          <p:nvPr/>
        </p:nvPicPr>
        <p:blipFill>
          <a:blip r:embed="rId5"/>
          <a:stretch>
            <a:fillRect/>
          </a:stretch>
        </p:blipFill>
        <p:spPr>
          <a:xfrm rot="21201322">
            <a:off x="10744162" y="723841"/>
            <a:ext cx="571199" cy="842867"/>
          </a:xfrm>
          <a:prstGeom prst="rect">
            <a:avLst/>
          </a:prstGeom>
        </p:spPr>
      </p:pic>
    </p:spTree>
    <p:extLst>
      <p:ext uri="{BB962C8B-B14F-4D97-AF65-F5344CB8AC3E}">
        <p14:creationId xmlns:p14="http://schemas.microsoft.com/office/powerpoint/2010/main" val="6248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3E70992-4D80-FD48-286F-5FC1D30DA0EB}"/>
              </a:ext>
            </a:extLst>
          </p:cNvPr>
          <p:cNvSpPr>
            <a:spLocks noGrp="1"/>
          </p:cNvSpPr>
          <p:nvPr>
            <p:ph type="title"/>
          </p:nvPr>
        </p:nvSpPr>
        <p:spPr>
          <a:xfrm>
            <a:off x="712234" y="290125"/>
            <a:ext cx="11390866" cy="3138875"/>
          </a:xfrm>
        </p:spPr>
        <p:txBody>
          <a:bodyPr>
            <a:normAutofit/>
          </a:bodyPr>
          <a:lstStyle/>
          <a:p>
            <a:r>
              <a:rPr lang="da-DK" sz="4800" b="1" dirty="0">
                <a:solidFill>
                  <a:srgbClr val="00B050"/>
                </a:solidFill>
              </a:rPr>
              <a:t>At beskrive og forklare</a:t>
            </a:r>
          </a:p>
        </p:txBody>
      </p:sp>
      <p:sp>
        <p:nvSpPr>
          <p:cNvPr id="8" name="Pladsholder til tekst 7">
            <a:extLst>
              <a:ext uri="{FF2B5EF4-FFF2-40B4-BE49-F238E27FC236}">
                <a16:creationId xmlns:a16="http://schemas.microsoft.com/office/drawing/2014/main" id="{2D9B979E-4EFE-F595-4237-7F7674829DF5}"/>
              </a:ext>
            </a:extLst>
          </p:cNvPr>
          <p:cNvSpPr>
            <a:spLocks noGrp="1"/>
          </p:cNvSpPr>
          <p:nvPr>
            <p:ph type="body" idx="1"/>
          </p:nvPr>
        </p:nvSpPr>
        <p:spPr>
          <a:xfrm>
            <a:off x="928624" y="4271735"/>
            <a:ext cx="8584165" cy="2084615"/>
          </a:xfrm>
        </p:spPr>
        <p:txBody>
          <a:bodyPr>
            <a:noAutofit/>
          </a:bodyPr>
          <a:lstStyle/>
          <a:p>
            <a:r>
              <a:rPr lang="da-DK" sz="2400" b="1" dirty="0"/>
              <a:t>Processer</a:t>
            </a:r>
          </a:p>
          <a:p>
            <a:r>
              <a:rPr lang="da-DK" sz="2400" b="1" dirty="0"/>
              <a:t>Ord for tid og årsag/virkning</a:t>
            </a:r>
          </a:p>
          <a:p>
            <a:r>
              <a:rPr lang="da-DK" sz="2400" b="1" dirty="0"/>
              <a:t>tekststruktur</a:t>
            </a:r>
          </a:p>
        </p:txBody>
      </p:sp>
      <p:sp>
        <p:nvSpPr>
          <p:cNvPr id="6" name="Pladsholder til slidenummer 5">
            <a:extLst>
              <a:ext uri="{FF2B5EF4-FFF2-40B4-BE49-F238E27FC236}">
                <a16:creationId xmlns:a16="http://schemas.microsoft.com/office/drawing/2014/main" id="{0C1B4A5E-449D-A557-6CEF-F398802A6DB5}"/>
              </a:ext>
            </a:extLst>
          </p:cNvPr>
          <p:cNvSpPr>
            <a:spLocks noGrp="1"/>
          </p:cNvSpPr>
          <p:nvPr>
            <p:ph type="sldNum" sz="quarter" idx="12"/>
          </p:nvPr>
        </p:nvSpPr>
        <p:spPr/>
        <p:txBody>
          <a:bodyPr/>
          <a:lstStyle/>
          <a:p>
            <a:fld id="{C68AC1EC-23E2-4F0E-A5A4-674EC8DB954E}" type="slidenum">
              <a:rPr lang="en-US" smtClean="0"/>
              <a:t>11</a:t>
            </a:fld>
            <a:endParaRPr lang="en-US" dirty="0"/>
          </a:p>
        </p:txBody>
      </p:sp>
      <p:pic>
        <p:nvPicPr>
          <p:cNvPr id="2" name="Billede 1">
            <a:extLst>
              <a:ext uri="{FF2B5EF4-FFF2-40B4-BE49-F238E27FC236}">
                <a16:creationId xmlns:a16="http://schemas.microsoft.com/office/drawing/2014/main" id="{9DD8FCC7-C377-8222-7052-0DB87682EAD1}"/>
              </a:ext>
            </a:extLst>
          </p:cNvPr>
          <p:cNvPicPr>
            <a:picLocks noChangeAspect="1"/>
          </p:cNvPicPr>
          <p:nvPr/>
        </p:nvPicPr>
        <p:blipFill>
          <a:blip r:embed="rId3"/>
          <a:stretch>
            <a:fillRect/>
          </a:stretch>
        </p:blipFill>
        <p:spPr>
          <a:xfrm>
            <a:off x="8515757" y="3761555"/>
            <a:ext cx="3587343" cy="3096445"/>
          </a:xfrm>
          <a:prstGeom prst="rect">
            <a:avLst/>
          </a:prstGeom>
        </p:spPr>
      </p:pic>
      <p:pic>
        <p:nvPicPr>
          <p:cNvPr id="3" name="Billede 2">
            <a:extLst>
              <a:ext uri="{FF2B5EF4-FFF2-40B4-BE49-F238E27FC236}">
                <a16:creationId xmlns:a16="http://schemas.microsoft.com/office/drawing/2014/main" id="{5FEEE4A3-FC63-7C3E-FF37-71E386DE66FC}"/>
              </a:ext>
            </a:extLst>
          </p:cNvPr>
          <p:cNvPicPr>
            <a:picLocks noChangeAspect="1"/>
          </p:cNvPicPr>
          <p:nvPr/>
        </p:nvPicPr>
        <p:blipFill>
          <a:blip r:embed="rId4"/>
          <a:stretch>
            <a:fillRect/>
          </a:stretch>
        </p:blipFill>
        <p:spPr>
          <a:xfrm rot="20185372">
            <a:off x="9164120" y="4497729"/>
            <a:ext cx="795988" cy="1149759"/>
          </a:xfrm>
          <a:prstGeom prst="rect">
            <a:avLst/>
          </a:prstGeom>
        </p:spPr>
      </p:pic>
      <p:pic>
        <p:nvPicPr>
          <p:cNvPr id="4" name="Billede 3">
            <a:extLst>
              <a:ext uri="{FF2B5EF4-FFF2-40B4-BE49-F238E27FC236}">
                <a16:creationId xmlns:a16="http://schemas.microsoft.com/office/drawing/2014/main" id="{7E27A770-D045-5A6E-19C4-14442940FC8E}"/>
              </a:ext>
            </a:extLst>
          </p:cNvPr>
          <p:cNvPicPr>
            <a:picLocks noChangeAspect="1"/>
          </p:cNvPicPr>
          <p:nvPr/>
        </p:nvPicPr>
        <p:blipFill>
          <a:blip r:embed="rId5"/>
          <a:stretch>
            <a:fillRect/>
          </a:stretch>
        </p:blipFill>
        <p:spPr>
          <a:xfrm rot="21201322">
            <a:off x="10177763" y="5046701"/>
            <a:ext cx="819133" cy="1208721"/>
          </a:xfrm>
          <a:prstGeom prst="rect">
            <a:avLst/>
          </a:prstGeom>
        </p:spPr>
      </p:pic>
    </p:spTree>
    <p:extLst>
      <p:ext uri="{BB962C8B-B14F-4D97-AF65-F5344CB8AC3E}">
        <p14:creationId xmlns:p14="http://schemas.microsoft.com/office/powerpoint/2010/main" val="39973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C95C8CFD-B432-F0AC-DAE1-33F2B5671932}"/>
              </a:ext>
            </a:extLst>
          </p:cNvPr>
          <p:cNvSpPr>
            <a:spLocks noGrp="1"/>
          </p:cNvSpPr>
          <p:nvPr>
            <p:ph sz="half" idx="1"/>
          </p:nvPr>
        </p:nvSpPr>
        <p:spPr>
          <a:xfrm>
            <a:off x="421256" y="1552512"/>
            <a:ext cx="5099857" cy="5536953"/>
          </a:xfrm>
        </p:spPr>
        <p:txBody>
          <a:bodyPr>
            <a:normAutofit/>
          </a:bodyPr>
          <a:lstStyle/>
          <a:p>
            <a:pPr marL="0" indent="0">
              <a:buNone/>
            </a:pPr>
            <a:endParaRPr lang="da-DK" sz="2000" dirty="0">
              <a:latin typeface="Times New Roman" panose="02020603050405020304" pitchFamily="18" charset="0"/>
              <a:cs typeface="Times New Roman" panose="02020603050405020304" pitchFamily="18" charset="0"/>
            </a:endParaRPr>
          </a:p>
          <a:p>
            <a:pPr marL="0" indent="0">
              <a:buNone/>
            </a:pPr>
            <a:endParaRPr lang="da-DK" sz="2000" dirty="0">
              <a:latin typeface="Times New Roman" panose="02020603050405020304" pitchFamily="18" charset="0"/>
              <a:cs typeface="Times New Roman" panose="02020603050405020304" pitchFamily="18" charset="0"/>
            </a:endParaRPr>
          </a:p>
          <a:p>
            <a:pPr marL="0" indent="0">
              <a:buNone/>
            </a:pPr>
            <a:endParaRPr lang="da-DK" sz="2000" dirty="0">
              <a:latin typeface="Times New Roman" panose="02020603050405020304" pitchFamily="18" charset="0"/>
              <a:cs typeface="Times New Roman" panose="02020603050405020304" pitchFamily="18" charset="0"/>
            </a:endParaRPr>
          </a:p>
          <a:p>
            <a:pPr marL="0" indent="0">
              <a:buNone/>
            </a:pPr>
            <a:r>
              <a:rPr lang="da-DK" sz="2000" dirty="0">
                <a:latin typeface="Times New Roman" panose="02020603050405020304" pitchFamily="18" charset="0"/>
                <a:cs typeface="Times New Roman" panose="02020603050405020304" pitchFamily="18" charset="0"/>
              </a:rPr>
              <a:t>Tekst 1</a:t>
            </a:r>
          </a:p>
          <a:p>
            <a:pPr marL="0" indent="0">
              <a:buNone/>
            </a:pPr>
            <a:r>
              <a:rPr lang="da-DK" sz="2000" dirty="0">
                <a:latin typeface="Times New Roman" panose="02020603050405020304" pitchFamily="18" charset="0"/>
                <a:cs typeface="Times New Roman" panose="02020603050405020304" pitchFamily="18" charset="0"/>
              </a:rPr>
              <a:t>Drivhuseffekten er en populær betegnelse for atmosfærens evne til at holde igen på udstrålingen af energi fra jordoverfladen. Drivhuseffekt findes naturligt i større eller mindre grad på alle planeter med en atmosfære og skyldes forekomsten af særlige luftarter og partikler. På Jorden er vanddamp langt den vigtigste luftart for drivhuseffekten.</a:t>
            </a:r>
          </a:p>
          <a:p>
            <a:endParaRPr lang="da-DK" dirty="0"/>
          </a:p>
        </p:txBody>
      </p:sp>
      <p:sp>
        <p:nvSpPr>
          <p:cNvPr id="9" name="Pladsholder til indhold 8">
            <a:extLst>
              <a:ext uri="{FF2B5EF4-FFF2-40B4-BE49-F238E27FC236}">
                <a16:creationId xmlns:a16="http://schemas.microsoft.com/office/drawing/2014/main" id="{03E393C7-3049-C30E-D096-BAA0C477FCD3}"/>
              </a:ext>
            </a:extLst>
          </p:cNvPr>
          <p:cNvSpPr>
            <a:spLocks noGrp="1"/>
          </p:cNvSpPr>
          <p:nvPr>
            <p:ph sz="half" idx="2"/>
          </p:nvPr>
        </p:nvSpPr>
        <p:spPr>
          <a:xfrm>
            <a:off x="5827289" y="0"/>
            <a:ext cx="5962055" cy="6103917"/>
          </a:xfrm>
        </p:spPr>
        <p:txBody>
          <a:bodyPr vert="horz" lIns="91440" tIns="45720" rIns="91440" bIns="45720" rtlCol="0" anchor="t">
            <a:noAutofit/>
          </a:bodyPr>
          <a:lstStyle/>
          <a:p>
            <a:pPr marL="0" indent="0">
              <a:buNone/>
            </a:pPr>
            <a:r>
              <a:rPr lang="da-DK" sz="2000" kern="100" dirty="0">
                <a:effectLst/>
                <a:latin typeface="Times New Roman"/>
                <a:ea typeface="DengXian"/>
                <a:cs typeface="Times New Roman"/>
              </a:rPr>
              <a:t>Tekst 2</a:t>
            </a:r>
          </a:p>
          <a:p>
            <a:pPr marL="0" indent="0">
              <a:buNone/>
            </a:pPr>
            <a:r>
              <a:rPr lang="da-DK" sz="2000" kern="100" dirty="0">
                <a:effectLst/>
                <a:latin typeface="Times New Roman"/>
                <a:ea typeface="DengXian"/>
                <a:cs typeface="Times New Roman"/>
              </a:rPr>
              <a:t>Drivhuseffekt er opvarmning af atmosfæren og jordoverfladen som følge af, at nogle af atmosfærens gasser (såkaldte drivhusgasser) absorberer en del af den infrarøde varmestråling fra jordoverfladen</a:t>
            </a:r>
            <a:r>
              <a:rPr lang="da-DK" sz="2000" kern="0" dirty="0">
                <a:effectLst/>
                <a:latin typeface="Times New Roman"/>
                <a:ea typeface="Times New Roman" panose="02020603050405020304" pitchFamily="18" charset="0"/>
                <a:cs typeface="Times New Roman"/>
              </a:rPr>
              <a:t> Solen opvarmer jordoverfladen i form af lysstråler. Jordoverfladen </a:t>
            </a:r>
            <a:r>
              <a:rPr lang="da-DK" sz="2000" kern="0" dirty="0">
                <a:latin typeface="Times New Roman"/>
                <a:ea typeface="Times New Roman" panose="02020603050405020304" pitchFamily="18" charset="0"/>
                <a:cs typeface="Times New Roman"/>
              </a:rPr>
              <a:t>absorberer </a:t>
            </a:r>
            <a:r>
              <a:rPr lang="da-DK" sz="2000" kern="0" dirty="0">
                <a:effectLst/>
                <a:latin typeface="Times New Roman"/>
                <a:ea typeface="Times New Roman" panose="02020603050405020304" pitchFamily="18" charset="0"/>
                <a:cs typeface="Times New Roman"/>
              </a:rPr>
              <a:t>dernæst lyset og omdanner det til varmestråling - langbølgede stråler. Disse stråler rettes mod rummet, men holdes tilbage af skyer og visse andre luftarter – drivhusgasser. Derefter bliver varmestrålingen reflekteret, og resulterer i opvarmning af vores atmosfære. Den globale opvarmning kaldes for drivhuseffekten, fordi den kan sammenlignes med funktionen af et almindeligt havedrivhus. Lys er kortbølget og trænger derfor ind gennem glasset, mens varmestråling er langbølget og trænger ikke ud gennem glasset – derfor er der ekstra varmt i et havedrivhus.</a:t>
            </a:r>
            <a:r>
              <a:rPr lang="da-DK" sz="2000" kern="0" dirty="0">
                <a:latin typeface="Times New Roman"/>
                <a:ea typeface="Times New Roman" panose="02020603050405020304" pitchFamily="18" charset="0"/>
                <a:cs typeface="Times New Roman"/>
              </a:rPr>
              <a:t> </a:t>
            </a:r>
            <a:endParaRPr lang="da-DK" sz="2000" kern="1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indent="0">
              <a:buNone/>
            </a:pPr>
            <a:endParaRPr lang="da-DK" sz="2000" dirty="0">
              <a:latin typeface="Times New Roman" panose="02020603050405020304" pitchFamily="18" charset="0"/>
              <a:cs typeface="Times New Roman" panose="02020603050405020304" pitchFamily="18" charset="0"/>
            </a:endParaRPr>
          </a:p>
        </p:txBody>
      </p:sp>
      <p:sp>
        <p:nvSpPr>
          <p:cNvPr id="6" name="Pladsholder til slidenummer 5">
            <a:extLst>
              <a:ext uri="{FF2B5EF4-FFF2-40B4-BE49-F238E27FC236}">
                <a16:creationId xmlns:a16="http://schemas.microsoft.com/office/drawing/2014/main" id="{38A3FB31-E4AA-53C3-36C4-71D7DEFA0B8A}"/>
              </a:ext>
            </a:extLst>
          </p:cNvPr>
          <p:cNvSpPr>
            <a:spLocks noGrp="1"/>
          </p:cNvSpPr>
          <p:nvPr>
            <p:ph type="sldNum" sz="quarter" idx="12"/>
          </p:nvPr>
        </p:nvSpPr>
        <p:spPr/>
        <p:txBody>
          <a:bodyPr/>
          <a:lstStyle/>
          <a:p>
            <a:fld id="{C68AC1EC-23E2-4F0E-A5A4-674EC8DB954E}" type="slidenum">
              <a:rPr lang="en-US" smtClean="0"/>
              <a:t>12</a:t>
            </a:fld>
            <a:endParaRPr lang="en-US" dirty="0"/>
          </a:p>
        </p:txBody>
      </p:sp>
      <p:sp>
        <p:nvSpPr>
          <p:cNvPr id="10" name="Tekstfelt 9">
            <a:extLst>
              <a:ext uri="{FF2B5EF4-FFF2-40B4-BE49-F238E27FC236}">
                <a16:creationId xmlns:a16="http://schemas.microsoft.com/office/drawing/2014/main" id="{22291C97-D3B0-F155-E465-E140DB453332}"/>
              </a:ext>
            </a:extLst>
          </p:cNvPr>
          <p:cNvSpPr txBox="1"/>
          <p:nvPr/>
        </p:nvSpPr>
        <p:spPr>
          <a:xfrm>
            <a:off x="402656" y="154297"/>
            <a:ext cx="4812282" cy="3970318"/>
          </a:xfrm>
          <a:prstGeom prst="rect">
            <a:avLst/>
          </a:prstGeom>
          <a:noFill/>
        </p:spPr>
        <p:txBody>
          <a:bodyPr wrap="square" rtlCol="0">
            <a:spAutoFit/>
          </a:bodyPr>
          <a:lstStyle/>
          <a:p>
            <a:r>
              <a:rPr lang="da-DK" sz="2800" dirty="0">
                <a:latin typeface="Times New Roman" panose="02020603050405020304" pitchFamily="18" charset="0"/>
                <a:cs typeface="Times New Roman" panose="02020603050405020304" pitchFamily="18" charset="0"/>
              </a:rPr>
              <a:t>Undersøg de to tekster: </a:t>
            </a:r>
          </a:p>
          <a:p>
            <a:endParaRPr lang="da-DK" sz="2800" dirty="0">
              <a:latin typeface="Times New Roman" panose="02020603050405020304" pitchFamily="18" charset="0"/>
              <a:cs typeface="Times New Roman" panose="02020603050405020304" pitchFamily="18" charset="0"/>
            </a:endParaRPr>
          </a:p>
          <a:p>
            <a:r>
              <a:rPr lang="da-DK" sz="2800" dirty="0">
                <a:latin typeface="Times New Roman" panose="02020603050405020304" pitchFamily="18" charset="0"/>
                <a:cs typeface="Times New Roman" panose="02020603050405020304" pitchFamily="18" charset="0"/>
              </a:rPr>
              <a:t>Hvilken slags viden om drivhuseffekten får vi </a:t>
            </a:r>
          </a:p>
          <a:p>
            <a:r>
              <a:rPr lang="da-DK" sz="2800" dirty="0">
                <a:latin typeface="Times New Roman" panose="02020603050405020304" pitchFamily="18" charset="0"/>
                <a:cs typeface="Times New Roman" panose="02020603050405020304" pitchFamily="18" charset="0"/>
              </a:rPr>
              <a:t>i tekst 1 og i tekst 2?</a:t>
            </a:r>
          </a:p>
          <a:p>
            <a:endParaRPr lang="da-DK" sz="2800" dirty="0">
              <a:latin typeface="Times New Roman" panose="02020603050405020304" pitchFamily="18" charset="0"/>
              <a:cs typeface="Times New Roman" panose="02020603050405020304" pitchFamily="18" charset="0"/>
            </a:endParaRPr>
          </a:p>
          <a:p>
            <a:endParaRPr lang="da-DK" sz="2800" dirty="0"/>
          </a:p>
          <a:p>
            <a:endParaRPr lang="da-DK" sz="2800" dirty="0"/>
          </a:p>
          <a:p>
            <a:endParaRPr lang="da-DK" sz="2800" dirty="0"/>
          </a:p>
        </p:txBody>
      </p:sp>
      <p:sp>
        <p:nvSpPr>
          <p:cNvPr id="2" name="Tekstfelt 1">
            <a:extLst>
              <a:ext uri="{FF2B5EF4-FFF2-40B4-BE49-F238E27FC236}">
                <a16:creationId xmlns:a16="http://schemas.microsoft.com/office/drawing/2014/main" id="{EF5EE42F-CD40-D201-7813-381C502DF4D2}"/>
              </a:ext>
            </a:extLst>
          </p:cNvPr>
          <p:cNvSpPr txBox="1"/>
          <p:nvPr/>
        </p:nvSpPr>
        <p:spPr>
          <a:xfrm>
            <a:off x="3309257" y="6458857"/>
            <a:ext cx="799834" cy="369332"/>
          </a:xfrm>
          <a:prstGeom prst="rect">
            <a:avLst/>
          </a:prstGeom>
          <a:noFill/>
        </p:spPr>
        <p:txBody>
          <a:bodyPr wrap="none" rtlCol="0">
            <a:spAutoFit/>
          </a:bodyPr>
          <a:lstStyle/>
          <a:p>
            <a:r>
              <a:rPr lang="da-DK" dirty="0"/>
              <a:t>Lex.dk</a:t>
            </a:r>
          </a:p>
        </p:txBody>
      </p:sp>
      <p:sp>
        <p:nvSpPr>
          <p:cNvPr id="3" name="Tekstfelt 2">
            <a:extLst>
              <a:ext uri="{FF2B5EF4-FFF2-40B4-BE49-F238E27FC236}">
                <a16:creationId xmlns:a16="http://schemas.microsoft.com/office/drawing/2014/main" id="{68AF5BF8-2010-D8C9-743C-C3ADD267B33A}"/>
              </a:ext>
            </a:extLst>
          </p:cNvPr>
          <p:cNvSpPr txBox="1"/>
          <p:nvPr/>
        </p:nvSpPr>
        <p:spPr>
          <a:xfrm>
            <a:off x="9377725" y="6385378"/>
            <a:ext cx="2312877" cy="369332"/>
          </a:xfrm>
          <a:prstGeom prst="rect">
            <a:avLst/>
          </a:prstGeom>
          <a:noFill/>
        </p:spPr>
        <p:txBody>
          <a:bodyPr wrap="none" rtlCol="0">
            <a:spAutoFit/>
          </a:bodyPr>
          <a:lstStyle/>
          <a:p>
            <a:r>
              <a:rPr lang="da-DK" dirty="0"/>
              <a:t>Frit efter wikipedia.org</a:t>
            </a:r>
          </a:p>
        </p:txBody>
      </p:sp>
    </p:spTree>
    <p:extLst>
      <p:ext uri="{BB962C8B-B14F-4D97-AF65-F5344CB8AC3E}">
        <p14:creationId xmlns:p14="http://schemas.microsoft.com/office/powerpoint/2010/main" val="3526272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CB7A53-890B-446C-1FA8-2281F9726EE8}"/>
              </a:ext>
            </a:extLst>
          </p:cNvPr>
          <p:cNvSpPr>
            <a:spLocks noGrp="1"/>
          </p:cNvSpPr>
          <p:nvPr>
            <p:ph type="title"/>
          </p:nvPr>
        </p:nvSpPr>
        <p:spPr/>
        <p:txBody>
          <a:bodyPr/>
          <a:lstStyle/>
          <a:p>
            <a:r>
              <a:rPr lang="da-DK" dirty="0"/>
              <a:t>Spørgsmål til aktiviteten</a:t>
            </a:r>
          </a:p>
        </p:txBody>
      </p:sp>
      <p:sp>
        <p:nvSpPr>
          <p:cNvPr id="8" name="Pladsholder til indhold 7">
            <a:extLst>
              <a:ext uri="{FF2B5EF4-FFF2-40B4-BE49-F238E27FC236}">
                <a16:creationId xmlns:a16="http://schemas.microsoft.com/office/drawing/2014/main" id="{31623E21-9804-C4E2-7657-0EB55F058D4D}"/>
              </a:ext>
            </a:extLst>
          </p:cNvPr>
          <p:cNvSpPr>
            <a:spLocks noGrp="1"/>
          </p:cNvSpPr>
          <p:nvPr>
            <p:ph idx="1"/>
          </p:nvPr>
        </p:nvSpPr>
        <p:spPr/>
        <p:txBody>
          <a:bodyPr vert="horz" lIns="91440" tIns="45720" rIns="91440" bIns="45720" rtlCol="0" anchor="t">
            <a:normAutofit/>
          </a:bodyPr>
          <a:lstStyle/>
          <a:p>
            <a:endParaRPr lang="da-DK" sz="2400" dirty="0">
              <a:latin typeface="Calibri"/>
              <a:ea typeface="Calibri"/>
              <a:cs typeface="Calibri"/>
            </a:endParaRPr>
          </a:p>
          <a:p>
            <a:endParaRPr lang="da-DK" sz="2400" dirty="0">
              <a:latin typeface="Calibri"/>
              <a:ea typeface="Calibri"/>
              <a:cs typeface="Calibri"/>
            </a:endParaRPr>
          </a:p>
          <a:p>
            <a:r>
              <a:rPr lang="da-DK" sz="3600" b="1" dirty="0">
                <a:latin typeface="Aptos Light" panose="020B0004020202020204" pitchFamily="34" charset="0"/>
                <a:ea typeface="Calibri"/>
                <a:cs typeface="Calibri"/>
              </a:rPr>
              <a:t>Hvor er de ens, og hvor er de forskellige?</a:t>
            </a:r>
          </a:p>
          <a:p>
            <a:endParaRPr lang="da-DK" sz="3600" b="1" dirty="0">
              <a:latin typeface="Aptos Light" panose="020B0004020202020204" pitchFamily="34" charset="0"/>
              <a:ea typeface="Calibri" panose="020F0502020204030204" pitchFamily="34" charset="0"/>
              <a:cs typeface="Calibri" panose="020F0502020204030204" pitchFamily="34" charset="0"/>
            </a:endParaRPr>
          </a:p>
          <a:p>
            <a:endParaRPr lang="da-DK" sz="2400" dirty="0">
              <a:latin typeface="Calibri" panose="020F0502020204030204" pitchFamily="34" charset="0"/>
              <a:ea typeface="Calibri" panose="020F0502020204030204" pitchFamily="34" charset="0"/>
              <a:cs typeface="Calibri" panose="020F0502020204030204" pitchFamily="34" charset="0"/>
            </a:endParaRPr>
          </a:p>
        </p:txBody>
      </p:sp>
      <p:sp>
        <p:nvSpPr>
          <p:cNvPr id="7" name="Pladsholder til slidenummer 6">
            <a:extLst>
              <a:ext uri="{FF2B5EF4-FFF2-40B4-BE49-F238E27FC236}">
                <a16:creationId xmlns:a16="http://schemas.microsoft.com/office/drawing/2014/main" id="{84977FA8-DC68-DDAA-8A13-3DF6D2F76523}"/>
              </a:ext>
            </a:extLst>
          </p:cNvPr>
          <p:cNvSpPr>
            <a:spLocks noGrp="1"/>
          </p:cNvSpPr>
          <p:nvPr>
            <p:ph type="sldNum" sz="quarter" idx="12"/>
          </p:nvPr>
        </p:nvSpPr>
        <p:spPr/>
        <p:txBody>
          <a:bodyPr/>
          <a:lstStyle/>
          <a:p>
            <a:fld id="{C68AC1EC-23E2-4F0E-A5A4-674EC8DB954E}" type="slidenum">
              <a:rPr lang="en-US" smtClean="0"/>
              <a:t>13</a:t>
            </a:fld>
            <a:endParaRPr lang="en-US" dirty="0"/>
          </a:p>
        </p:txBody>
      </p:sp>
    </p:spTree>
    <p:extLst>
      <p:ext uri="{BB962C8B-B14F-4D97-AF65-F5344CB8AC3E}">
        <p14:creationId xmlns:p14="http://schemas.microsoft.com/office/powerpoint/2010/main" val="3613253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38889DF-C6F7-9069-9A31-D7CDBAB3FF57}"/>
              </a:ext>
            </a:extLst>
          </p:cNvPr>
          <p:cNvSpPr>
            <a:spLocks noGrp="1"/>
          </p:cNvSpPr>
          <p:nvPr>
            <p:ph type="title"/>
          </p:nvPr>
        </p:nvSpPr>
        <p:spPr>
          <a:xfrm>
            <a:off x="1321836" y="719657"/>
            <a:ext cx="8584164" cy="3138875"/>
          </a:xfrm>
        </p:spPr>
        <p:txBody>
          <a:bodyPr>
            <a:normAutofit/>
          </a:bodyPr>
          <a:lstStyle/>
          <a:p>
            <a:r>
              <a:rPr lang="da-DK" sz="4800" b="1" dirty="0">
                <a:solidFill>
                  <a:srgbClr val="00B050"/>
                </a:solidFill>
              </a:rPr>
              <a:t>Hvad så vi?</a:t>
            </a:r>
          </a:p>
        </p:txBody>
      </p:sp>
      <p:sp>
        <p:nvSpPr>
          <p:cNvPr id="9" name="Pladsholder til tekst 8">
            <a:extLst>
              <a:ext uri="{FF2B5EF4-FFF2-40B4-BE49-F238E27FC236}">
                <a16:creationId xmlns:a16="http://schemas.microsoft.com/office/drawing/2014/main" id="{252B91E8-F4C5-E3DD-09F9-D4FAA4D63483}"/>
              </a:ext>
            </a:extLst>
          </p:cNvPr>
          <p:cNvSpPr>
            <a:spLocks noGrp="1"/>
          </p:cNvSpPr>
          <p:nvPr>
            <p:ph type="body" idx="1"/>
          </p:nvPr>
        </p:nvSpPr>
        <p:spPr>
          <a:xfrm>
            <a:off x="1321836" y="4568905"/>
            <a:ext cx="9777964" cy="1125765"/>
          </a:xfrm>
        </p:spPr>
        <p:txBody>
          <a:bodyPr>
            <a:normAutofit/>
          </a:bodyPr>
          <a:lstStyle/>
          <a:p>
            <a:r>
              <a:rPr lang="da-DK" sz="2400" dirty="0">
                <a:latin typeface="Calibri"/>
                <a:ea typeface="Calibri"/>
                <a:cs typeface="Calibri"/>
              </a:rPr>
              <a:t>Hvor er de ens, og hvor er de forskellige?</a:t>
            </a:r>
          </a:p>
          <a:p>
            <a:endParaRPr lang="da-DK" sz="2400" dirty="0">
              <a:latin typeface="Calibri" panose="020F0502020204030204" pitchFamily="34" charset="0"/>
              <a:ea typeface="Calibri" panose="020F0502020204030204" pitchFamily="34" charset="0"/>
              <a:cs typeface="Calibri" panose="020F0502020204030204" pitchFamily="34" charset="0"/>
            </a:endParaRPr>
          </a:p>
          <a:p>
            <a:endParaRPr lang="da-DK" sz="2400" b="1" dirty="0"/>
          </a:p>
        </p:txBody>
      </p:sp>
      <p:sp>
        <p:nvSpPr>
          <p:cNvPr id="7" name="Pladsholder til slidenummer 6">
            <a:extLst>
              <a:ext uri="{FF2B5EF4-FFF2-40B4-BE49-F238E27FC236}">
                <a16:creationId xmlns:a16="http://schemas.microsoft.com/office/drawing/2014/main" id="{717423F8-9EF7-2E8C-EE0D-68E109C21C7C}"/>
              </a:ext>
            </a:extLst>
          </p:cNvPr>
          <p:cNvSpPr>
            <a:spLocks noGrp="1"/>
          </p:cNvSpPr>
          <p:nvPr>
            <p:ph type="sldNum" sz="quarter" idx="12"/>
          </p:nvPr>
        </p:nvSpPr>
        <p:spPr/>
        <p:txBody>
          <a:bodyPr/>
          <a:lstStyle/>
          <a:p>
            <a:fld id="{C68AC1EC-23E2-4F0E-A5A4-674EC8DB954E}" type="slidenum">
              <a:rPr lang="en-US" smtClean="0"/>
              <a:t>14</a:t>
            </a:fld>
            <a:endParaRPr lang="en-US" dirty="0"/>
          </a:p>
        </p:txBody>
      </p:sp>
    </p:spTree>
    <p:extLst>
      <p:ext uri="{BB962C8B-B14F-4D97-AF65-F5344CB8AC3E}">
        <p14:creationId xmlns:p14="http://schemas.microsoft.com/office/powerpoint/2010/main" val="3001186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872D6BD-771B-40D3-6335-6B44713ECE43}"/>
              </a:ext>
            </a:extLst>
          </p:cNvPr>
          <p:cNvSpPr>
            <a:spLocks noGrp="1"/>
          </p:cNvSpPr>
          <p:nvPr>
            <p:ph type="title"/>
          </p:nvPr>
        </p:nvSpPr>
        <p:spPr>
          <a:xfrm>
            <a:off x="870488" y="405365"/>
            <a:ext cx="10449784" cy="1265928"/>
          </a:xfrm>
        </p:spPr>
        <p:txBody>
          <a:bodyPr/>
          <a:lstStyle/>
          <a:p>
            <a:r>
              <a:rPr lang="da-DK" b="1" dirty="0"/>
              <a:t>Hvilken slags tekst? Hvad gør teksten?</a:t>
            </a:r>
          </a:p>
        </p:txBody>
      </p:sp>
      <p:sp>
        <p:nvSpPr>
          <p:cNvPr id="8" name="Pladsholder til indhold 7">
            <a:extLst>
              <a:ext uri="{FF2B5EF4-FFF2-40B4-BE49-F238E27FC236}">
                <a16:creationId xmlns:a16="http://schemas.microsoft.com/office/drawing/2014/main" id="{D754327E-F42D-0A27-2222-227AB6CEE627}"/>
              </a:ext>
            </a:extLst>
          </p:cNvPr>
          <p:cNvSpPr>
            <a:spLocks noGrp="1"/>
          </p:cNvSpPr>
          <p:nvPr>
            <p:ph idx="1"/>
          </p:nvPr>
        </p:nvSpPr>
        <p:spPr/>
        <p:txBody>
          <a:bodyPr>
            <a:normAutofit/>
          </a:bodyPr>
          <a:lstStyle/>
          <a:p>
            <a:pPr marL="0" indent="0">
              <a:buNone/>
            </a:pPr>
            <a:endParaRPr lang="da-DK" sz="2800" dirty="0">
              <a:latin typeface="Aptos Light" panose="020B0004020202020204" pitchFamily="34" charset="0"/>
              <a:cs typeface="Times New Roman" panose="02020603050405020304" pitchFamily="18" charset="0"/>
            </a:endParaRPr>
          </a:p>
          <a:p>
            <a:pPr marL="0" indent="0">
              <a:buNone/>
            </a:pPr>
            <a:r>
              <a:rPr lang="da-DK" sz="2800" dirty="0">
                <a:latin typeface="Aptos Light" panose="020B0004020202020204" pitchFamily="34" charset="0"/>
                <a:cs typeface="Times New Roman" panose="02020603050405020304" pitchFamily="18" charset="0"/>
              </a:rPr>
              <a:t>Vi anvender disse sproglige redskaber fra værktøjskassen:</a:t>
            </a:r>
          </a:p>
          <a:p>
            <a:pPr lvl="3"/>
            <a:r>
              <a:rPr lang="da-DK" sz="2800" dirty="0">
                <a:latin typeface="Aptos Light" panose="020B0004020202020204" pitchFamily="34" charset="0"/>
                <a:cs typeface="Times New Roman" panose="02020603050405020304" pitchFamily="18" charset="0"/>
              </a:rPr>
              <a:t>Procestyper</a:t>
            </a:r>
          </a:p>
          <a:p>
            <a:pPr lvl="3"/>
            <a:r>
              <a:rPr lang="da-DK" sz="2800" dirty="0">
                <a:latin typeface="Aptos Light" panose="020B0004020202020204" pitchFamily="34" charset="0"/>
                <a:cs typeface="Times New Roman" panose="02020603050405020304" pitchFamily="18" charset="0"/>
              </a:rPr>
              <a:t>Ord for årsag/virkning og tid</a:t>
            </a:r>
          </a:p>
          <a:p>
            <a:pPr lvl="3"/>
            <a:r>
              <a:rPr lang="da-DK" sz="2800" dirty="0">
                <a:latin typeface="Aptos Light" panose="020B0004020202020204" pitchFamily="34" charset="0"/>
                <a:cs typeface="Times New Roman" panose="02020603050405020304" pitchFamily="18" charset="0"/>
              </a:rPr>
              <a:t>Tekststruktur</a:t>
            </a:r>
          </a:p>
        </p:txBody>
      </p:sp>
      <p:sp>
        <p:nvSpPr>
          <p:cNvPr id="6" name="Pladsholder til slidenummer 5">
            <a:extLst>
              <a:ext uri="{FF2B5EF4-FFF2-40B4-BE49-F238E27FC236}">
                <a16:creationId xmlns:a16="http://schemas.microsoft.com/office/drawing/2014/main" id="{5418B5F7-47D6-7CAF-1CF4-4D8082EC60E8}"/>
              </a:ext>
            </a:extLst>
          </p:cNvPr>
          <p:cNvSpPr>
            <a:spLocks noGrp="1"/>
          </p:cNvSpPr>
          <p:nvPr>
            <p:ph type="sldNum" sz="quarter" idx="12"/>
          </p:nvPr>
        </p:nvSpPr>
        <p:spPr/>
        <p:txBody>
          <a:bodyPr/>
          <a:lstStyle/>
          <a:p>
            <a:fld id="{C68AC1EC-23E2-4F0E-A5A4-674EC8DB954E}" type="slidenum">
              <a:rPr lang="en-US" smtClean="0"/>
              <a:t>15</a:t>
            </a:fld>
            <a:endParaRPr lang="en-US" dirty="0"/>
          </a:p>
        </p:txBody>
      </p:sp>
      <p:pic>
        <p:nvPicPr>
          <p:cNvPr id="3" name="Billede 2">
            <a:extLst>
              <a:ext uri="{FF2B5EF4-FFF2-40B4-BE49-F238E27FC236}">
                <a16:creationId xmlns:a16="http://schemas.microsoft.com/office/drawing/2014/main" id="{75DACE4D-AB31-95D1-DBB6-4A384105ED26}"/>
              </a:ext>
            </a:extLst>
          </p:cNvPr>
          <p:cNvPicPr>
            <a:picLocks noChangeAspect="1"/>
          </p:cNvPicPr>
          <p:nvPr/>
        </p:nvPicPr>
        <p:blipFill>
          <a:blip r:embed="rId2"/>
          <a:stretch>
            <a:fillRect/>
          </a:stretch>
        </p:blipFill>
        <p:spPr>
          <a:xfrm>
            <a:off x="9894149" y="23774"/>
            <a:ext cx="2297851" cy="1983409"/>
          </a:xfrm>
          <a:prstGeom prst="rect">
            <a:avLst/>
          </a:prstGeom>
        </p:spPr>
      </p:pic>
      <p:pic>
        <p:nvPicPr>
          <p:cNvPr id="4" name="Billede 3">
            <a:extLst>
              <a:ext uri="{FF2B5EF4-FFF2-40B4-BE49-F238E27FC236}">
                <a16:creationId xmlns:a16="http://schemas.microsoft.com/office/drawing/2014/main" id="{7D64E99C-9523-F7D3-F924-271DD45B312C}"/>
              </a:ext>
            </a:extLst>
          </p:cNvPr>
          <p:cNvPicPr>
            <a:picLocks noChangeAspect="1"/>
          </p:cNvPicPr>
          <p:nvPr/>
        </p:nvPicPr>
        <p:blipFill>
          <a:blip r:embed="rId3"/>
          <a:stretch>
            <a:fillRect/>
          </a:stretch>
        </p:blipFill>
        <p:spPr>
          <a:xfrm rot="20185372">
            <a:off x="10350838" y="614602"/>
            <a:ext cx="555060" cy="801752"/>
          </a:xfrm>
          <a:prstGeom prst="rect">
            <a:avLst/>
          </a:prstGeom>
        </p:spPr>
      </p:pic>
      <p:pic>
        <p:nvPicPr>
          <p:cNvPr id="5" name="Billede 4">
            <a:extLst>
              <a:ext uri="{FF2B5EF4-FFF2-40B4-BE49-F238E27FC236}">
                <a16:creationId xmlns:a16="http://schemas.microsoft.com/office/drawing/2014/main" id="{48452F32-720E-E235-95EB-B32D48C10EE3}"/>
              </a:ext>
            </a:extLst>
          </p:cNvPr>
          <p:cNvPicPr>
            <a:picLocks noChangeAspect="1"/>
          </p:cNvPicPr>
          <p:nvPr/>
        </p:nvPicPr>
        <p:blipFill>
          <a:blip r:embed="rId4"/>
          <a:stretch>
            <a:fillRect/>
          </a:stretch>
        </p:blipFill>
        <p:spPr>
          <a:xfrm rot="21201322">
            <a:off x="10915479" y="785593"/>
            <a:ext cx="497833" cy="839694"/>
          </a:xfrm>
          <a:prstGeom prst="rect">
            <a:avLst/>
          </a:prstGeom>
        </p:spPr>
      </p:pic>
    </p:spTree>
    <p:extLst>
      <p:ext uri="{BB962C8B-B14F-4D97-AF65-F5344CB8AC3E}">
        <p14:creationId xmlns:p14="http://schemas.microsoft.com/office/powerpoint/2010/main" val="4071073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Pen, der er placeret oven på en signaturlinje">
            <a:extLst>
              <a:ext uri="{FF2B5EF4-FFF2-40B4-BE49-F238E27FC236}">
                <a16:creationId xmlns:a16="http://schemas.microsoft.com/office/drawing/2014/main" id="{62A510F7-C886-8ED5-44C7-D3EDBBA70BD0}"/>
              </a:ext>
            </a:extLst>
          </p:cNvPr>
          <p:cNvPicPr>
            <a:picLocks noChangeAspect="1"/>
          </p:cNvPicPr>
          <p:nvPr/>
        </p:nvPicPr>
        <p:blipFill rotWithShape="1">
          <a:blip r:embed="rId3"/>
          <a:srcRect l="5883" t="-1" r="4478" b="-1"/>
          <a:stretch/>
        </p:blipFill>
        <p:spPr>
          <a:xfrm>
            <a:off x="3863304" y="68616"/>
            <a:ext cx="9209499" cy="6857990"/>
          </a:xfrm>
          <a:prstGeom prst="rect">
            <a:avLst/>
          </a:prstGeom>
        </p:spPr>
      </p:pic>
      <p:sp>
        <p:nvSpPr>
          <p:cNvPr id="2" name="Titel 1">
            <a:extLst>
              <a:ext uri="{FF2B5EF4-FFF2-40B4-BE49-F238E27FC236}">
                <a16:creationId xmlns:a16="http://schemas.microsoft.com/office/drawing/2014/main" id="{E66801D2-0B0A-4E40-A39F-DBED5C50B78F}"/>
              </a:ext>
            </a:extLst>
          </p:cNvPr>
          <p:cNvSpPr>
            <a:spLocks noGrp="1"/>
          </p:cNvSpPr>
          <p:nvPr>
            <p:ph type="title"/>
          </p:nvPr>
        </p:nvSpPr>
        <p:spPr>
          <a:xfrm>
            <a:off x="525684" y="34220"/>
            <a:ext cx="11933016" cy="1899912"/>
          </a:xfrm>
        </p:spPr>
        <p:txBody>
          <a:bodyPr>
            <a:normAutofit/>
          </a:bodyPr>
          <a:lstStyle/>
          <a:p>
            <a:r>
              <a:rPr lang="da-DK" sz="4000" b="1" dirty="0">
                <a:solidFill>
                  <a:srgbClr val="00B050"/>
                </a:solidFill>
              </a:rPr>
              <a:t>Med procestyperne kan vi vise hvad teksterne gør </a:t>
            </a:r>
          </a:p>
        </p:txBody>
      </p:sp>
      <p:pic>
        <p:nvPicPr>
          <p:cNvPr id="4" name="Billede 3">
            <a:extLst>
              <a:ext uri="{FF2B5EF4-FFF2-40B4-BE49-F238E27FC236}">
                <a16:creationId xmlns:a16="http://schemas.microsoft.com/office/drawing/2014/main" id="{83C83FF4-D28E-35A1-997B-3D24F76AA9E7}"/>
              </a:ext>
            </a:extLst>
          </p:cNvPr>
          <p:cNvPicPr>
            <a:picLocks noChangeAspect="1"/>
          </p:cNvPicPr>
          <p:nvPr/>
        </p:nvPicPr>
        <p:blipFill>
          <a:blip r:embed="rId4"/>
          <a:stretch>
            <a:fillRect/>
          </a:stretch>
        </p:blipFill>
        <p:spPr>
          <a:xfrm>
            <a:off x="130635" y="2037134"/>
            <a:ext cx="8903447" cy="5028946"/>
          </a:xfrm>
          <a:prstGeom prst="rect">
            <a:avLst/>
          </a:prstGeom>
        </p:spPr>
      </p:pic>
      <p:sp>
        <p:nvSpPr>
          <p:cNvPr id="3" name="Tekstfelt 2">
            <a:extLst>
              <a:ext uri="{FF2B5EF4-FFF2-40B4-BE49-F238E27FC236}">
                <a16:creationId xmlns:a16="http://schemas.microsoft.com/office/drawing/2014/main" id="{9BB80794-D471-37C0-CE7C-55AEDB2E8035}"/>
              </a:ext>
            </a:extLst>
          </p:cNvPr>
          <p:cNvSpPr txBox="1"/>
          <p:nvPr/>
        </p:nvSpPr>
        <p:spPr>
          <a:xfrm>
            <a:off x="9171982" y="6420052"/>
            <a:ext cx="2632003" cy="369332"/>
          </a:xfrm>
          <a:prstGeom prst="rect">
            <a:avLst/>
          </a:prstGeom>
          <a:noFill/>
        </p:spPr>
        <p:txBody>
          <a:bodyPr wrap="none" rtlCol="0">
            <a:spAutoFit/>
          </a:bodyPr>
          <a:lstStyle/>
          <a:p>
            <a:r>
              <a:rPr lang="da-DK" dirty="0"/>
              <a:t>Jacobsen &amp;  Mulvad 2022</a:t>
            </a:r>
          </a:p>
        </p:txBody>
      </p:sp>
      <p:sp>
        <p:nvSpPr>
          <p:cNvPr id="5" name="Rektangel 4">
            <a:extLst>
              <a:ext uri="{FF2B5EF4-FFF2-40B4-BE49-F238E27FC236}">
                <a16:creationId xmlns:a16="http://schemas.microsoft.com/office/drawing/2014/main" id="{B6EEF37D-B1AA-0410-E21F-DCB688F6CC1E}"/>
              </a:ext>
            </a:extLst>
          </p:cNvPr>
          <p:cNvSpPr/>
          <p:nvPr/>
        </p:nvSpPr>
        <p:spPr>
          <a:xfrm>
            <a:off x="525684" y="2243138"/>
            <a:ext cx="8218266" cy="2100262"/>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24233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Pladsholder til indhold 10">
            <a:extLst>
              <a:ext uri="{FF2B5EF4-FFF2-40B4-BE49-F238E27FC236}">
                <a16:creationId xmlns:a16="http://schemas.microsoft.com/office/drawing/2014/main" id="{EB4A472E-0B7D-1D11-CA61-082E70C405E9}"/>
              </a:ext>
            </a:extLst>
          </p:cNvPr>
          <p:cNvGraphicFramePr>
            <a:graphicFrameLocks noGrp="1"/>
          </p:cNvGraphicFramePr>
          <p:nvPr>
            <p:ph sz="half" idx="1"/>
            <p:extLst>
              <p:ext uri="{D42A27DB-BD31-4B8C-83A1-F6EECF244321}">
                <p14:modId xmlns:p14="http://schemas.microsoft.com/office/powerpoint/2010/main" val="2511140769"/>
              </p:ext>
            </p:extLst>
          </p:nvPr>
        </p:nvGraphicFramePr>
        <p:xfrm>
          <a:off x="762000" y="1503510"/>
          <a:ext cx="4976812" cy="5943600"/>
        </p:xfrm>
        <a:graphic>
          <a:graphicData uri="http://schemas.openxmlformats.org/drawingml/2006/table">
            <a:tbl>
              <a:tblPr>
                <a:tableStyleId>{9D7B26C5-4107-4FEC-AEDC-1716B250A1EF}</a:tableStyleId>
              </a:tblPr>
              <a:tblGrid>
                <a:gridCol w="2488406">
                  <a:extLst>
                    <a:ext uri="{9D8B030D-6E8A-4147-A177-3AD203B41FA5}">
                      <a16:colId xmlns:a16="http://schemas.microsoft.com/office/drawing/2014/main" val="1335811675"/>
                    </a:ext>
                  </a:extLst>
                </a:gridCol>
                <a:gridCol w="2488406">
                  <a:extLst>
                    <a:ext uri="{9D8B030D-6E8A-4147-A177-3AD203B41FA5}">
                      <a16:colId xmlns:a16="http://schemas.microsoft.com/office/drawing/2014/main" val="418265080"/>
                    </a:ext>
                  </a:extLst>
                </a:gridCol>
              </a:tblGrid>
              <a:tr h="409906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er</a:t>
                      </a:r>
                      <a:endParaRPr kumimoji="0" lang="da-DK" sz="2400" b="0" i="0" u="none" strike="noStrike" kern="1200" cap="none" spc="0" normalizeH="0" baseline="0" noProof="0" dirty="0">
                        <a:ln>
                          <a:noFill/>
                        </a:ln>
                        <a:solidFill>
                          <a:prstClr val="black"/>
                        </a:solidFill>
                        <a:effectLst/>
                        <a:uLnTx/>
                        <a:uFillTx/>
                        <a:latin typeface="Calibri"/>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har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afhænger af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beror på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besidder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består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består af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bevirker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bliver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bor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definerer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rPr>
                        <a:t>ejer</a:t>
                      </a:r>
                    </a:p>
                    <a:p>
                      <a:pPr marL="0" marR="0" lvl="0" indent="0" algn="l" defTabSz="914400" rtl="0" eaLnBrk="0" fontAlgn="base" latinLnBrk="0" hangingPunct="0">
                        <a:lnSpc>
                          <a:spcPct val="100000"/>
                        </a:lnSpc>
                        <a:spcBef>
                          <a:spcPct val="0"/>
                        </a:spcBef>
                        <a:spcAft>
                          <a:spcPct val="0"/>
                        </a:spcAft>
                        <a:buClrTx/>
                        <a:buSzTx/>
                        <a:buFontTx/>
                        <a:buNone/>
                        <a:tabLst/>
                        <a:defRPr/>
                      </a:pPr>
                      <a:r>
                        <a:rPr lang="da-DK" sz="2400" dirty="0">
                          <a:latin typeface="Calibri" panose="020F0502020204030204" pitchFamily="34" charset="0"/>
                          <a:ea typeface="Calibri" panose="020F0502020204030204" pitchFamily="34" charset="0"/>
                          <a:cs typeface="Calibri" panose="020F0502020204030204" pitchFamily="34" charset="0"/>
                        </a:rPr>
                        <a:t>eksisterer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2400" b="0" i="0" u="none" strike="noStrike" kern="1200" cap="none" spc="0" normalizeH="0" baseline="0" noProof="0" dirty="0">
                        <a:ln>
                          <a:noFill/>
                        </a:ln>
                        <a:solidFill>
                          <a:prstClr val="black"/>
                        </a:solidFill>
                        <a:effectLst/>
                        <a:uLnTx/>
                        <a:uFillTx/>
                        <a:latin typeface="Calibri"/>
                        <a:ea typeface="Calibri" pitchFamily="34"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2400" b="0" i="0" u="none" strike="noStrike" kern="1200" cap="none" spc="0" normalizeH="0" baseline="0" noProof="0" dirty="0">
                        <a:ln>
                          <a:noFill/>
                        </a:ln>
                        <a:solidFill>
                          <a:prstClr val="black"/>
                        </a:solidFill>
                        <a:effectLst/>
                        <a:uLnTx/>
                        <a:uFillTx/>
                        <a:latin typeface="Calibri"/>
                        <a:cs typeface="Times New Roman"/>
                      </a:endParaRPr>
                    </a:p>
                  </a:txBody>
                  <a:tcPr/>
                </a:tc>
                <a:tc>
                  <a:txBody>
                    <a:bodyPr/>
                    <a:lstStyle/>
                    <a:p>
                      <a:endParaRPr lang="da-DK" sz="2400" dirty="0">
                        <a:latin typeface="Calibri" panose="020F0502020204030204" pitchFamily="34" charset="0"/>
                        <a:ea typeface="Calibri" panose="020F0502020204030204" pitchFamily="34" charset="0"/>
                        <a:cs typeface="Calibri" panose="020F0502020204030204" pitchFamily="34" charset="0"/>
                      </a:endParaRPr>
                    </a:p>
                    <a:p>
                      <a:endParaRPr lang="da-DK" sz="2400" dirty="0">
                        <a:latin typeface="Calibri" panose="020F0502020204030204" pitchFamily="34" charset="0"/>
                        <a:ea typeface="Calibri" panose="020F0502020204030204" pitchFamily="34" charset="0"/>
                        <a:cs typeface="Calibri" panose="020F0502020204030204" pitchFamily="34" charset="0"/>
                      </a:endParaRPr>
                    </a:p>
                    <a:p>
                      <a:r>
                        <a:rPr lang="da-DK" sz="2400" dirty="0">
                          <a:latin typeface="Calibri" panose="020F0502020204030204" pitchFamily="34" charset="0"/>
                          <a:ea typeface="Calibri" panose="020F0502020204030204" pitchFamily="34" charset="0"/>
                          <a:cs typeface="Calibri" panose="020F0502020204030204" pitchFamily="34" charset="0"/>
                        </a:rPr>
                        <a:t>findes</a:t>
                      </a:r>
                    </a:p>
                    <a:p>
                      <a:r>
                        <a:rPr lang="da-DK" sz="2400" dirty="0">
                          <a:latin typeface="Calibri" panose="020F0502020204030204" pitchFamily="34" charset="0"/>
                          <a:ea typeface="Calibri" panose="020F0502020204030204" pitchFamily="34" charset="0"/>
                          <a:cs typeface="Calibri" panose="020F0502020204030204" pitchFamily="34" charset="0"/>
                        </a:rPr>
                        <a:t>forekommer</a:t>
                      </a:r>
                    </a:p>
                    <a:p>
                      <a:r>
                        <a:rPr lang="da-DK" sz="2400" dirty="0">
                          <a:latin typeface="Calibri" panose="020F0502020204030204" pitchFamily="34" charset="0"/>
                          <a:ea typeface="Calibri" panose="020F0502020204030204" pitchFamily="34" charset="0"/>
                          <a:cs typeface="Calibri" panose="020F0502020204030204" pitchFamily="34" charset="0"/>
                        </a:rPr>
                        <a:t>forgår</a:t>
                      </a:r>
                    </a:p>
                    <a:p>
                      <a:r>
                        <a:rPr lang="da-DK" sz="2400" dirty="0">
                          <a:latin typeface="Calibri" panose="020F0502020204030204" pitchFamily="34" charset="0"/>
                          <a:ea typeface="Calibri" panose="020F0502020204030204" pitchFamily="34" charset="0"/>
                          <a:cs typeface="Calibri" panose="020F0502020204030204" pitchFamily="34" charset="0"/>
                        </a:rPr>
                        <a:t>fremstår</a:t>
                      </a:r>
                    </a:p>
                    <a:p>
                      <a:r>
                        <a:rPr lang="da-DK" sz="2400" dirty="0">
                          <a:latin typeface="Calibri" panose="020F0502020204030204" pitchFamily="34" charset="0"/>
                          <a:ea typeface="Calibri" panose="020F0502020204030204" pitchFamily="34" charset="0"/>
                          <a:cs typeface="Calibri" panose="020F0502020204030204" pitchFamily="34" charset="0"/>
                        </a:rPr>
                        <a:t>fremtræder</a:t>
                      </a:r>
                    </a:p>
                    <a:p>
                      <a:r>
                        <a:rPr lang="da-DK" sz="2400" dirty="0">
                          <a:latin typeface="Calibri" panose="020F0502020204030204" pitchFamily="34" charset="0"/>
                          <a:ea typeface="Calibri" panose="020F0502020204030204" pitchFamily="34" charset="0"/>
                          <a:cs typeface="Calibri" panose="020F0502020204030204" pitchFamily="34" charset="0"/>
                        </a:rPr>
                        <a:t>fører til</a:t>
                      </a:r>
                    </a:p>
                    <a:p>
                      <a:r>
                        <a:rPr lang="da-DK" sz="2400" dirty="0">
                          <a:latin typeface="Calibri" panose="020F0502020204030204" pitchFamily="34" charset="0"/>
                          <a:ea typeface="Calibri" panose="020F0502020204030204" pitchFamily="34" charset="0"/>
                          <a:cs typeface="Calibri" panose="020F0502020204030204" pitchFamily="34" charset="0"/>
                        </a:rPr>
                        <a:t>gror</a:t>
                      </a:r>
                    </a:p>
                    <a:p>
                      <a:r>
                        <a:rPr lang="da-DK" sz="2400" dirty="0">
                          <a:latin typeface="Calibri" panose="020F0502020204030204" pitchFamily="34" charset="0"/>
                          <a:ea typeface="Calibri" panose="020F0502020204030204" pitchFamily="34" charset="0"/>
                          <a:cs typeface="Calibri" panose="020F0502020204030204" pitchFamily="34" charset="0"/>
                        </a:rPr>
                        <a:t>gælder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2400" dirty="0">
                          <a:latin typeface="Calibri" panose="020F0502020204030204" pitchFamily="34" charset="0"/>
                          <a:ea typeface="Calibri" panose="020F0502020204030204" pitchFamily="34" charset="0"/>
                          <a:cs typeface="Calibri" panose="020F0502020204030204" pitchFamily="34" charset="0"/>
                        </a:rPr>
                        <a:t>hænger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2400" dirty="0">
                          <a:latin typeface="Calibri" panose="020F0502020204030204" pitchFamily="34" charset="0"/>
                          <a:ea typeface="Calibri" panose="020F0502020204030204" pitchFamily="34" charset="0"/>
                          <a:cs typeface="Calibri" panose="020F0502020204030204" pitchFamily="34" charset="0"/>
                        </a:rPr>
                        <a:t>henfører til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2400" dirty="0">
                          <a:latin typeface="Calibri" panose="020F0502020204030204" pitchFamily="34" charset="0"/>
                          <a:ea typeface="Calibri" panose="020F0502020204030204" pitchFamily="34" charset="0"/>
                          <a:cs typeface="Calibri" panose="020F0502020204030204" pitchFamily="34" charset="0"/>
                        </a:rPr>
                        <a:t>indeholder</a:t>
                      </a:r>
                    </a:p>
                    <a:p>
                      <a:endParaRPr lang="da-DK" dirty="0"/>
                    </a:p>
                  </a:txBody>
                  <a:tcPr/>
                </a:tc>
                <a:extLst>
                  <a:ext uri="{0D108BD9-81ED-4DB2-BD59-A6C34878D82A}">
                    <a16:rowId xmlns:a16="http://schemas.microsoft.com/office/drawing/2014/main" val="226921348"/>
                  </a:ext>
                </a:extLst>
              </a:tr>
            </a:tbl>
          </a:graphicData>
        </a:graphic>
      </p:graphicFrame>
      <p:sp>
        <p:nvSpPr>
          <p:cNvPr id="9" name="Pladsholder til indhold 8">
            <a:extLst>
              <a:ext uri="{FF2B5EF4-FFF2-40B4-BE49-F238E27FC236}">
                <a16:creationId xmlns:a16="http://schemas.microsoft.com/office/drawing/2014/main" id="{7855AE1F-F2D0-DB8F-8B7D-189AFEC47D5F}"/>
              </a:ext>
            </a:extLst>
          </p:cNvPr>
          <p:cNvSpPr>
            <a:spLocks noGrp="1"/>
          </p:cNvSpPr>
          <p:nvPr>
            <p:ph sz="half" idx="2"/>
          </p:nvPr>
        </p:nvSpPr>
        <p:spPr>
          <a:xfrm>
            <a:off x="6096000" y="2256652"/>
            <a:ext cx="4844731" cy="4437315"/>
          </a:xfrm>
        </p:spPr>
        <p:txBody>
          <a:bodyPr numCol="2">
            <a:noAutofit/>
          </a:bodyPr>
          <a:lstStyle/>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inkluderer</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koster</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lever</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ligger</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repræsenterer</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resulterer</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rummer</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sidder</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skyldes</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sorterer under</a:t>
            </a:r>
          </a:p>
          <a:p>
            <a:pPr marL="0" indent="0">
              <a:lnSpc>
                <a:spcPct val="100000"/>
              </a:lnSpc>
              <a:spcBef>
                <a:spcPts val="0"/>
              </a:spcBef>
              <a:buNone/>
            </a:pPr>
            <a:r>
              <a:rPr lang="da-DK" sz="2400" kern="100" dirty="0">
                <a:effectLst/>
                <a:latin typeface="Calibri" panose="020F0502020204030204" pitchFamily="34" charset="0"/>
                <a:ea typeface="Calibri" panose="020F0502020204030204" pitchFamily="34" charset="0"/>
                <a:cs typeface="Times New Roman" panose="02020603050405020304" pitchFamily="18" charset="0"/>
              </a:rPr>
              <a:t>står</a:t>
            </a:r>
          </a:p>
          <a:p>
            <a:pPr marL="0" indent="0">
              <a:lnSpc>
                <a:spcPct val="100000"/>
              </a:lnSpc>
              <a:spcBef>
                <a:spcPts val="0"/>
              </a:spcBef>
              <a:buFont typeface="Arial" panose="020B0604020202020204" pitchFamily="34" charset="0"/>
              <a:buNone/>
            </a:pPr>
            <a:r>
              <a:rPr lang="da-DK" sz="2400" dirty="0">
                <a:latin typeface="Calibri" panose="020F0502020204030204" pitchFamily="34" charset="0"/>
                <a:ea typeface="Calibri" panose="020F0502020204030204" pitchFamily="34" charset="0"/>
                <a:cs typeface="Calibri" panose="020F0502020204030204" pitchFamily="34" charset="0"/>
              </a:rPr>
              <a:t>svarer til</a:t>
            </a:r>
          </a:p>
          <a:p>
            <a:pPr marL="0" indent="0">
              <a:lnSpc>
                <a:spcPct val="100000"/>
              </a:lnSpc>
              <a:spcBef>
                <a:spcPts val="0"/>
              </a:spcBef>
              <a:buFont typeface="Arial" panose="020B0604020202020204" pitchFamily="34" charset="0"/>
              <a:buNone/>
            </a:pPr>
            <a:r>
              <a:rPr lang="da-DK" sz="2400" dirty="0">
                <a:latin typeface="Calibri" panose="020F0502020204030204" pitchFamily="34" charset="0"/>
                <a:ea typeface="Calibri" panose="020F0502020204030204" pitchFamily="34" charset="0"/>
                <a:cs typeface="Calibri" panose="020F0502020204030204" pitchFamily="34" charset="0"/>
              </a:rPr>
              <a:t>tilhører</a:t>
            </a:r>
          </a:p>
          <a:p>
            <a:pPr marL="0" indent="0">
              <a:lnSpc>
                <a:spcPct val="100000"/>
              </a:lnSpc>
              <a:spcBef>
                <a:spcPts val="0"/>
              </a:spcBef>
              <a:buFont typeface="Arial" panose="020B0604020202020204" pitchFamily="34" charset="0"/>
              <a:buNone/>
            </a:pPr>
            <a:r>
              <a:rPr lang="da-DK" sz="2400" dirty="0">
                <a:latin typeface="Calibri" panose="020F0502020204030204" pitchFamily="34" charset="0"/>
                <a:ea typeface="Calibri" panose="020F0502020204030204" pitchFamily="34" charset="0"/>
                <a:cs typeface="Calibri" panose="020F0502020204030204" pitchFamily="34" charset="0"/>
              </a:rPr>
              <a:t>tyder på</a:t>
            </a:r>
          </a:p>
          <a:p>
            <a:pPr marL="0" indent="0">
              <a:lnSpc>
                <a:spcPct val="100000"/>
              </a:lnSpc>
              <a:spcBef>
                <a:spcPts val="0"/>
              </a:spcBef>
              <a:buFont typeface="Arial" panose="020B0604020202020204" pitchFamily="34" charset="0"/>
              <a:buNone/>
            </a:pPr>
            <a:r>
              <a:rPr lang="da-DK" sz="2400" dirty="0">
                <a:latin typeface="Calibri" panose="020F0502020204030204" pitchFamily="34" charset="0"/>
                <a:ea typeface="Calibri" panose="020F0502020204030204" pitchFamily="34" charset="0"/>
                <a:cs typeface="Calibri" panose="020F0502020204030204" pitchFamily="34" charset="0"/>
              </a:rPr>
              <a:t>udgør</a:t>
            </a:r>
          </a:p>
          <a:p>
            <a:pPr marL="0" indent="0">
              <a:lnSpc>
                <a:spcPct val="100000"/>
              </a:lnSpc>
              <a:spcBef>
                <a:spcPts val="0"/>
              </a:spcBef>
              <a:buFont typeface="Arial" panose="020B0604020202020204" pitchFamily="34" charset="0"/>
              <a:buNone/>
            </a:pPr>
            <a:r>
              <a:rPr lang="da-DK" sz="2400" dirty="0">
                <a:latin typeface="Calibri" panose="020F0502020204030204" pitchFamily="34" charset="0"/>
                <a:ea typeface="Calibri" panose="020F0502020204030204" pitchFamily="34" charset="0"/>
                <a:cs typeface="Calibri" panose="020F0502020204030204" pitchFamily="34" charset="0"/>
              </a:rPr>
              <a:t>udtrykker</a:t>
            </a:r>
          </a:p>
          <a:p>
            <a:pPr marL="0" indent="0">
              <a:lnSpc>
                <a:spcPct val="100000"/>
              </a:lnSpc>
              <a:spcBef>
                <a:spcPts val="0"/>
              </a:spcBef>
              <a:buFont typeface="Arial" panose="020B0604020202020204" pitchFamily="34" charset="0"/>
              <a:buNone/>
            </a:pPr>
            <a:r>
              <a:rPr lang="da-DK" sz="2400" dirty="0">
                <a:latin typeface="Calibri" panose="020F0502020204030204" pitchFamily="34" charset="0"/>
                <a:ea typeface="Calibri" panose="020F0502020204030204" pitchFamily="34" charset="0"/>
                <a:cs typeface="Calibri" panose="020F0502020204030204" pitchFamily="34" charset="0"/>
              </a:rPr>
              <a:t>varer</a:t>
            </a:r>
          </a:p>
          <a:p>
            <a:pPr marL="0" indent="0">
              <a:lnSpc>
                <a:spcPct val="100000"/>
              </a:lnSpc>
              <a:spcBef>
                <a:spcPts val="0"/>
              </a:spcBef>
              <a:buFont typeface="Arial" panose="020B0604020202020204" pitchFamily="34" charset="0"/>
              <a:buNone/>
            </a:pPr>
            <a:r>
              <a:rPr lang="da-DK" sz="2400" dirty="0">
                <a:latin typeface="Calibri" panose="020F0502020204030204" pitchFamily="34" charset="0"/>
                <a:ea typeface="Calibri" panose="020F0502020204030204" pitchFamily="34" charset="0"/>
                <a:cs typeface="Calibri" panose="020F0502020204030204" pitchFamily="34" charset="0"/>
              </a:rPr>
              <a:t>resulterer i</a:t>
            </a:r>
          </a:p>
          <a:p>
            <a:pPr marL="0" indent="0">
              <a:lnSpc>
                <a:spcPct val="100000"/>
              </a:lnSpc>
              <a:spcBef>
                <a:spcPts val="0"/>
              </a:spcBef>
              <a:buFont typeface="Arial" panose="020B0604020202020204" pitchFamily="34" charset="0"/>
              <a:buNone/>
            </a:pPr>
            <a:r>
              <a:rPr lang="da-DK" sz="2400" dirty="0">
                <a:latin typeface="Calibri" panose="020F0502020204030204" pitchFamily="34" charset="0"/>
                <a:ea typeface="Calibri" panose="020F0502020204030204" pitchFamily="34" charset="0"/>
                <a:cs typeface="Calibri" panose="020F0502020204030204" pitchFamily="34" charset="0"/>
              </a:rPr>
              <a:t>vokser</a:t>
            </a:r>
          </a:p>
          <a:p>
            <a:pPr marL="0" indent="0">
              <a:lnSpc>
                <a:spcPct val="100000"/>
              </a:lnSpc>
              <a:spcBef>
                <a:spcPts val="0"/>
              </a:spcBef>
              <a:buFont typeface="Arial" panose="020B0604020202020204" pitchFamily="34" charset="0"/>
              <a:buNone/>
            </a:pPr>
            <a:r>
              <a:rPr lang="da-DK" sz="2400" dirty="0">
                <a:latin typeface="Calibri" panose="020F0502020204030204" pitchFamily="34" charset="0"/>
                <a:ea typeface="Calibri" panose="020F0502020204030204" pitchFamily="34" charset="0"/>
                <a:cs typeface="Calibri" panose="020F0502020204030204" pitchFamily="34" charset="0"/>
              </a:rPr>
              <a:t>sammenligner</a:t>
            </a:r>
          </a:p>
          <a:p>
            <a:pPr marL="0" indent="0">
              <a:lnSpc>
                <a:spcPct val="100000"/>
              </a:lnSpc>
              <a:buNone/>
            </a:pPr>
            <a:endParaRPr lang="da-DK" sz="2400" dirty="0">
              <a:latin typeface="Calibri" panose="020F0502020204030204" pitchFamily="34" charset="0"/>
              <a:ea typeface="Calibri" panose="020F0502020204030204" pitchFamily="34" charset="0"/>
              <a:cs typeface="Calibri" panose="020F0502020204030204" pitchFamily="34" charset="0"/>
            </a:endParaRPr>
          </a:p>
        </p:txBody>
      </p:sp>
      <p:sp>
        <p:nvSpPr>
          <p:cNvPr id="6" name="Pladsholder til slidenummer 5">
            <a:extLst>
              <a:ext uri="{FF2B5EF4-FFF2-40B4-BE49-F238E27FC236}">
                <a16:creationId xmlns:a16="http://schemas.microsoft.com/office/drawing/2014/main" id="{6EB9032B-0174-FFC4-1530-E47E1BE30C30}"/>
              </a:ext>
            </a:extLst>
          </p:cNvPr>
          <p:cNvSpPr>
            <a:spLocks noGrp="1"/>
          </p:cNvSpPr>
          <p:nvPr>
            <p:ph type="sldNum" sz="quarter" idx="12"/>
          </p:nvPr>
        </p:nvSpPr>
        <p:spPr/>
        <p:txBody>
          <a:bodyPr/>
          <a:lstStyle/>
          <a:p>
            <a:fld id="{C68AC1EC-23E2-4F0E-A5A4-674EC8DB954E}" type="slidenum">
              <a:rPr lang="en-US" smtClean="0"/>
              <a:t>17</a:t>
            </a:fld>
            <a:endParaRPr lang="en-US" dirty="0"/>
          </a:p>
        </p:txBody>
      </p:sp>
      <p:sp>
        <p:nvSpPr>
          <p:cNvPr id="10" name="Rektangel 9">
            <a:extLst>
              <a:ext uri="{FF2B5EF4-FFF2-40B4-BE49-F238E27FC236}">
                <a16:creationId xmlns:a16="http://schemas.microsoft.com/office/drawing/2014/main" id="{052C5C2A-C983-7648-E442-C0887A0D05A9}"/>
              </a:ext>
            </a:extLst>
          </p:cNvPr>
          <p:cNvSpPr/>
          <p:nvPr/>
        </p:nvSpPr>
        <p:spPr>
          <a:xfrm>
            <a:off x="713646" y="315514"/>
            <a:ext cx="10490648" cy="2031325"/>
          </a:xfrm>
          <a:prstGeom prst="rect">
            <a:avLst/>
          </a:prstGeom>
          <a:noFill/>
        </p:spPr>
        <p:txBody>
          <a:bodyPr wrap="square" lIns="91440" tIns="45720" rIns="91440" bIns="45720">
            <a:spAutoFit/>
          </a:bodyPr>
          <a:lstStyle/>
          <a:p>
            <a:pPr algn="ctr"/>
            <a:r>
              <a:rPr lang="da-DK" sz="5400" dirty="0">
                <a:ln w="0"/>
                <a:solidFill>
                  <a:srgbClr val="00B050"/>
                </a:solidFill>
                <a:effectLst>
                  <a:reflection blurRad="6350" stA="53000" endA="300" endPos="35500" dir="5400000" sy="-90000" algn="bl" rotWithShape="0"/>
                </a:effectLst>
              </a:rPr>
              <a:t>Relationelle processer: </a:t>
            </a:r>
            <a:r>
              <a:rPr lang="da-DK" sz="5400" i="1" dirty="0">
                <a:ln w="0"/>
                <a:solidFill>
                  <a:srgbClr val="00B050"/>
                </a:solidFill>
                <a:effectLst>
                  <a:reflection blurRad="6350" stA="53000" endA="300" endPos="35500" dir="5400000" sy="-90000" algn="bl" rotWithShape="0"/>
                </a:effectLst>
              </a:rPr>
              <a:t>er =, </a:t>
            </a:r>
            <a:r>
              <a:rPr lang="da-DK" sz="5400" b="0" i="1" cap="none" spc="0" dirty="0">
                <a:ln w="0"/>
                <a:solidFill>
                  <a:srgbClr val="00B050"/>
                </a:solidFill>
                <a:effectLst>
                  <a:reflection blurRad="6350" stA="53000" endA="300" endPos="35500" dir="5400000" sy="-90000" algn="bl" rotWithShape="0"/>
                </a:effectLst>
              </a:rPr>
              <a:t>har</a:t>
            </a:r>
            <a:r>
              <a:rPr lang="da-DK" sz="5400" b="0" i="1" cap="none" spc="0">
                <a:ln w="0"/>
                <a:solidFill>
                  <a:srgbClr val="00B050"/>
                </a:solidFill>
                <a:effectLst>
                  <a:reflection blurRad="6350" stA="53000" endA="300" endPos="35500" dir="5400000" sy="-90000" algn="bl" rotWithShape="0"/>
                </a:effectLst>
              </a:rPr>
              <a:t> </a:t>
            </a:r>
            <a:r>
              <a:rPr lang="da-DK" sz="4400" b="0" i="0">
                <a:solidFill>
                  <a:srgbClr val="00B050"/>
                </a:solidFill>
                <a:effectLst/>
                <a:latin typeface="times new roman" panose="02020603050405020304" pitchFamily="18" charset="0"/>
              </a:rPr>
              <a:t>∈</a:t>
            </a:r>
            <a:r>
              <a:rPr lang="da-DK" sz="4400" b="0" i="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endParaRPr lang="da-DK" sz="4400" kern="10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da-DK" sz="1800" kern="100" dirty="0">
              <a:effectLst/>
              <a:latin typeface="Aptos" panose="020B0004020202020204" pitchFamily="34" charset="0"/>
              <a:ea typeface="DengXian" panose="02010600030101010101" pitchFamily="2" charset="-122"/>
              <a:cs typeface="Times New Roman" panose="02020603050405020304" pitchFamily="18" charset="0"/>
            </a:endParaRPr>
          </a:p>
          <a:p>
            <a:pPr algn="ctr"/>
            <a:r>
              <a:rPr lang="da-DK" sz="5400" b="0" i="1" cap="none" spc="0" dirty="0">
                <a:ln w="0"/>
                <a:solidFill>
                  <a:srgbClr val="00B050"/>
                </a:solidFill>
                <a:effectLst>
                  <a:reflection blurRad="6350" stA="53000" endA="300" endPos="35500" dir="5400000" sy="-90000" algn="bl" rotWithShape="0"/>
                </a:effectLst>
              </a:rPr>
              <a:t>  </a:t>
            </a:r>
          </a:p>
        </p:txBody>
      </p:sp>
      <p:sp>
        <p:nvSpPr>
          <p:cNvPr id="2" name="Tekstfelt 1">
            <a:extLst>
              <a:ext uri="{FF2B5EF4-FFF2-40B4-BE49-F238E27FC236}">
                <a16:creationId xmlns:a16="http://schemas.microsoft.com/office/drawing/2014/main" id="{C4998B49-5FF3-D7D5-F66F-F11D49D5621F}"/>
              </a:ext>
            </a:extLst>
          </p:cNvPr>
          <p:cNvSpPr txBox="1"/>
          <p:nvPr/>
        </p:nvSpPr>
        <p:spPr>
          <a:xfrm>
            <a:off x="8740032" y="6324635"/>
            <a:ext cx="2689967" cy="369332"/>
          </a:xfrm>
          <a:prstGeom prst="rect">
            <a:avLst/>
          </a:prstGeom>
          <a:noFill/>
        </p:spPr>
        <p:txBody>
          <a:bodyPr wrap="none" rtlCol="0">
            <a:spAutoFit/>
          </a:bodyPr>
          <a:lstStyle/>
          <a:p>
            <a:r>
              <a:rPr lang="da-DK" dirty="0"/>
              <a:t>Andersen &amp; Holsting 2015</a:t>
            </a:r>
          </a:p>
        </p:txBody>
      </p:sp>
    </p:spTree>
    <p:extLst>
      <p:ext uri="{BB962C8B-B14F-4D97-AF65-F5344CB8AC3E}">
        <p14:creationId xmlns:p14="http://schemas.microsoft.com/office/powerpoint/2010/main" val="1947528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7567248-380F-68AE-D457-F259302826C7}"/>
              </a:ext>
            </a:extLst>
          </p:cNvPr>
          <p:cNvSpPr>
            <a:spLocks noGrp="1"/>
          </p:cNvSpPr>
          <p:nvPr>
            <p:ph type="title"/>
          </p:nvPr>
        </p:nvSpPr>
        <p:spPr>
          <a:xfrm>
            <a:off x="732212" y="48074"/>
            <a:ext cx="10449784" cy="1265928"/>
          </a:xfrm>
        </p:spPr>
        <p:txBody>
          <a:bodyPr/>
          <a:lstStyle/>
          <a:p>
            <a:r>
              <a:rPr lang="da-DK" dirty="0">
                <a:solidFill>
                  <a:schemeClr val="tx1"/>
                </a:solidFill>
              </a:rPr>
              <a:t>Procestyper</a:t>
            </a:r>
          </a:p>
        </p:txBody>
      </p:sp>
      <p:sp>
        <p:nvSpPr>
          <p:cNvPr id="8" name="Pladsholder til indhold 7">
            <a:extLst>
              <a:ext uri="{FF2B5EF4-FFF2-40B4-BE49-F238E27FC236}">
                <a16:creationId xmlns:a16="http://schemas.microsoft.com/office/drawing/2014/main" id="{7D7C8F0A-7D64-6FEA-38A9-A6043122EC04}"/>
              </a:ext>
            </a:extLst>
          </p:cNvPr>
          <p:cNvSpPr>
            <a:spLocks noGrp="1"/>
          </p:cNvSpPr>
          <p:nvPr>
            <p:ph sz="half" idx="1"/>
          </p:nvPr>
        </p:nvSpPr>
        <p:spPr>
          <a:xfrm>
            <a:off x="377085" y="1467326"/>
            <a:ext cx="5101072" cy="5071586"/>
          </a:xfrm>
        </p:spPr>
        <p:txBody>
          <a:bodyPr>
            <a:normAutofit fontScale="85000" lnSpcReduction="20000"/>
          </a:bodyPr>
          <a:lstStyle/>
          <a:p>
            <a:pPr marL="0" indent="0">
              <a:lnSpc>
                <a:spcPct val="115000"/>
              </a:lnSpc>
              <a:spcAft>
                <a:spcPts val="800"/>
              </a:spcAft>
              <a:buNone/>
            </a:pPr>
            <a:r>
              <a:rPr lang="da-DK"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da-DK" sz="2800" kern="0" dirty="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Relationelle processer</a:t>
            </a:r>
            <a:endParaRPr lang="da-DK" sz="2800" kern="100" dirty="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pPr>
            <a:r>
              <a:rPr lang="da-DK" sz="2800" b="1" kern="0" dirty="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Materielle processer</a:t>
            </a:r>
            <a:endParaRPr lang="da-DK" sz="2800" kern="100" dirty="0">
              <a:solidFill>
                <a:schemeClr val="bg1"/>
              </a:solidFill>
              <a:effectLst/>
              <a:highlight>
                <a:srgbClr val="008000"/>
              </a:highligh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Aft>
                <a:spcPts val="800"/>
              </a:spcAft>
              <a:buNone/>
            </a:pPr>
            <a:r>
              <a:rPr lang="da-DK" sz="2800" kern="100" dirty="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Drivhuseffekten </a:t>
            </a:r>
            <a:r>
              <a:rPr lang="da-DK" sz="2800" kern="100" dirty="0">
                <a:solidFill>
                  <a:srgbClr val="000000"/>
                </a:solidFill>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er</a:t>
            </a:r>
            <a:r>
              <a:rPr lang="da-DK" sz="2800" kern="100" dirty="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 en populær betegnelse for atmosfærens evne til at holde igen på udstrålingen af energi fra jordoverfladen. Drivhuseffekt </a:t>
            </a:r>
            <a:r>
              <a:rPr lang="da-DK" sz="2800" kern="100" dirty="0">
                <a:solidFill>
                  <a:srgbClr val="000000"/>
                </a:solidFill>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findes</a:t>
            </a:r>
            <a:r>
              <a:rPr lang="da-DK" sz="2800" kern="100" dirty="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 naturligt i større eller mindre grad på alle planeter med en atmosfære og </a:t>
            </a:r>
            <a:r>
              <a:rPr lang="da-DK" sz="2800" kern="100" dirty="0">
                <a:solidFill>
                  <a:srgbClr val="000000"/>
                </a:solidFill>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skyldes</a:t>
            </a:r>
            <a:r>
              <a:rPr lang="da-DK" sz="2800" kern="100" dirty="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 forekomsten af særlige luftarter og partikler. På Jorden </a:t>
            </a:r>
            <a:r>
              <a:rPr lang="da-DK" sz="2800" kern="100" dirty="0">
                <a:solidFill>
                  <a:srgbClr val="000000"/>
                </a:solidFill>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er</a:t>
            </a:r>
            <a:r>
              <a:rPr lang="da-DK" sz="2800" kern="100" dirty="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 vanddamp langt den vigtigste luftart for drivhuseffekten.</a:t>
            </a:r>
            <a:endParaRPr lang="da-DK" sz="2800" kern="100" dirty="0">
              <a:effectLst/>
              <a:latin typeface="Aptos" panose="020B0004020202020204" pitchFamily="34" charset="0"/>
              <a:ea typeface="DengXian" panose="02010600030101010101" pitchFamily="2" charset="-122"/>
              <a:cs typeface="Arial" panose="020B0604020202020204" pitchFamily="34" charset="0"/>
            </a:endParaRPr>
          </a:p>
          <a:p>
            <a:endParaRPr lang="da-DK" dirty="0"/>
          </a:p>
        </p:txBody>
      </p:sp>
      <p:sp>
        <p:nvSpPr>
          <p:cNvPr id="9" name="Pladsholder til indhold 8">
            <a:extLst>
              <a:ext uri="{FF2B5EF4-FFF2-40B4-BE49-F238E27FC236}">
                <a16:creationId xmlns:a16="http://schemas.microsoft.com/office/drawing/2014/main" id="{F3E71CA6-CDFF-2025-0534-A7B94C8D8C55}"/>
              </a:ext>
            </a:extLst>
          </p:cNvPr>
          <p:cNvSpPr>
            <a:spLocks noGrp="1"/>
          </p:cNvSpPr>
          <p:nvPr>
            <p:ph sz="half" idx="2"/>
          </p:nvPr>
        </p:nvSpPr>
        <p:spPr>
          <a:xfrm>
            <a:off x="5478157" y="313358"/>
            <a:ext cx="6611945" cy="6544642"/>
          </a:xfrm>
        </p:spPr>
        <p:txBody>
          <a:bodyPr>
            <a:noAutofit/>
          </a:bodyPr>
          <a:lstStyle/>
          <a:p>
            <a:pPr marL="0" indent="0">
              <a:lnSpc>
                <a:spcPct val="115000"/>
              </a:lnSpc>
              <a:spcAft>
                <a:spcPts val="800"/>
              </a:spcAft>
              <a:buNone/>
            </a:pPr>
            <a:r>
              <a:rPr lang="da-DK" sz="2200" b="1" kern="100" dirty="0">
                <a:effectLst/>
                <a:latin typeface="Times New Roman" panose="02020603050405020304" pitchFamily="18" charset="0"/>
                <a:ea typeface="DengXian" panose="02010600030101010101" pitchFamily="2" charset="-122"/>
                <a:cs typeface="Arial" panose="020B0604020202020204" pitchFamily="34" charset="0"/>
              </a:rPr>
              <a:t>Drivhuseffekt</a:t>
            </a:r>
            <a:r>
              <a:rPr lang="da-DK" sz="2200" kern="100" dirty="0">
                <a:effectLst/>
                <a:latin typeface="Times New Roman" panose="02020603050405020304" pitchFamily="18" charset="0"/>
                <a:ea typeface="DengXian" panose="02010600030101010101" pitchFamily="2" charset="-122"/>
                <a:cs typeface="Arial" panose="020B0604020202020204" pitchFamily="34" charset="0"/>
              </a:rPr>
              <a:t> </a:t>
            </a:r>
            <a:r>
              <a:rPr lang="da-DK" sz="2200" kern="100" dirty="0">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er</a:t>
            </a:r>
            <a:r>
              <a:rPr lang="da-DK" sz="2200" kern="100" dirty="0">
                <a:effectLst/>
                <a:latin typeface="Times New Roman" panose="02020603050405020304" pitchFamily="18" charset="0"/>
                <a:ea typeface="DengXian" panose="02010600030101010101" pitchFamily="2" charset="-122"/>
                <a:cs typeface="Arial" panose="020B0604020202020204" pitchFamily="34" charset="0"/>
              </a:rPr>
              <a:t> opvarmning af atmosfæren og jordoverfladen som følge af, at nogle af atmosfærens gasser (såkaldte drivhusgasser) </a:t>
            </a:r>
            <a:r>
              <a:rPr lang="da-DK" sz="2200" b="1" kern="100" dirty="0">
                <a:solidFill>
                  <a:schemeClr val="bg1"/>
                </a:solidFill>
                <a:effectLst/>
                <a:highlight>
                  <a:srgbClr val="008000"/>
                </a:highlight>
                <a:latin typeface="Times New Roman" panose="02020603050405020304" pitchFamily="18" charset="0"/>
                <a:ea typeface="DengXian" panose="02010600030101010101" pitchFamily="2" charset="-122"/>
                <a:cs typeface="Arial" panose="020B0604020202020204" pitchFamily="34" charset="0"/>
              </a:rPr>
              <a:t>absorberer</a:t>
            </a:r>
            <a:r>
              <a:rPr lang="da-DK" sz="2200" kern="100" dirty="0">
                <a:effectLst/>
                <a:latin typeface="Times New Roman" panose="02020603050405020304" pitchFamily="18" charset="0"/>
                <a:ea typeface="DengXian" panose="02010600030101010101" pitchFamily="2" charset="-122"/>
                <a:cs typeface="Arial" panose="020B0604020202020204" pitchFamily="34" charset="0"/>
              </a:rPr>
              <a:t> en del af den infrarøde varmestråling fra jordoverfladen</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Solen </a:t>
            </a:r>
            <a:r>
              <a:rPr lang="da-DK" sz="2200" b="1" kern="0" dirty="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opvarmer</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jordoverfladen i form af lysstråler. Jordoverfladen</a:t>
            </a:r>
            <a:r>
              <a:rPr lang="da-DK" sz="2200"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da-DK" sz="2200" b="1" kern="0" dirty="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absorberer</a:t>
            </a:r>
            <a:r>
              <a:rPr lang="da-DK" sz="2200"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dernæst lyset og</a:t>
            </a:r>
            <a:r>
              <a:rPr lang="da-DK" sz="2200"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da-DK" sz="2200" b="1" kern="0" dirty="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omdanner</a:t>
            </a:r>
            <a:r>
              <a:rPr lang="da-DK" sz="2200"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det til varmestråling - langbølgede stråler. Disse stråler </a:t>
            </a:r>
            <a:r>
              <a:rPr lang="da-DK" sz="2200" b="1" kern="0" dirty="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rettes</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mod rummet, men </a:t>
            </a:r>
            <a:r>
              <a:rPr lang="da-DK" sz="2200" b="1" kern="0" dirty="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holdes tilbage</a:t>
            </a:r>
            <a:r>
              <a:rPr lang="da-DK" sz="2200"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af skyer og visse andre luftarter – drivhusgasser. Derefter </a:t>
            </a:r>
            <a:r>
              <a:rPr lang="da-DK" sz="2200" b="1" kern="0" dirty="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reflekteres</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varmestrålingen, og </a:t>
            </a:r>
            <a:r>
              <a:rPr lang="da-DK" sz="2200" kern="0" dirty="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resulterer i </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opvarmning af vores atmosfære. Den globale opvarmning </a:t>
            </a:r>
            <a:r>
              <a:rPr lang="da-DK" sz="2200" kern="0" dirty="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kaldes</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for drivhuseffekten, fordi den kan </a:t>
            </a:r>
            <a:r>
              <a:rPr lang="da-DK" sz="2200" kern="0" dirty="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sammenlignes</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med funktionen af et almindeligt havedrivhus. Lys </a:t>
            </a:r>
            <a:r>
              <a:rPr lang="da-DK" sz="2200" kern="0" dirty="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er</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kortbølget og</a:t>
            </a:r>
            <a:r>
              <a:rPr lang="da-DK" sz="2200"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da-DK" sz="2200" b="1" kern="0" dirty="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trænger</a:t>
            </a:r>
            <a:r>
              <a:rPr lang="da-DK" sz="2200"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derfor ind gennem glasset, mens varmestråling </a:t>
            </a:r>
            <a:r>
              <a:rPr lang="da-DK" sz="2200" kern="0" dirty="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er</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langbølget og </a:t>
            </a:r>
            <a:r>
              <a:rPr lang="da-DK" sz="2200" b="1" kern="0" dirty="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trænger</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ikke ud gennem glasset – derfor </a:t>
            </a:r>
            <a:r>
              <a:rPr lang="da-DK" sz="2200" kern="0" dirty="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er</a:t>
            </a:r>
            <a:r>
              <a:rPr lang="da-DK" sz="2200" kern="0" dirty="0">
                <a:effectLst/>
                <a:latin typeface="Times New Roman" panose="02020603050405020304" pitchFamily="18" charset="0"/>
                <a:ea typeface="Times New Roman" panose="02020603050405020304" pitchFamily="18" charset="0"/>
                <a:cs typeface="Arial" panose="020B0604020202020204" pitchFamily="34" charset="0"/>
              </a:rPr>
              <a:t> der ekstra varmt i et havedrivhus. </a:t>
            </a:r>
            <a:endParaRPr lang="da-DK" sz="22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6" name="Pladsholder til slidenummer 5">
            <a:extLst>
              <a:ext uri="{FF2B5EF4-FFF2-40B4-BE49-F238E27FC236}">
                <a16:creationId xmlns:a16="http://schemas.microsoft.com/office/drawing/2014/main" id="{B85AA912-0E41-4A49-1E0F-303C5E2DCBAF}"/>
              </a:ext>
            </a:extLst>
          </p:cNvPr>
          <p:cNvSpPr>
            <a:spLocks noGrp="1"/>
          </p:cNvSpPr>
          <p:nvPr>
            <p:ph type="sldNum" sz="quarter" idx="12"/>
          </p:nvPr>
        </p:nvSpPr>
        <p:spPr/>
        <p:txBody>
          <a:bodyPr/>
          <a:lstStyle/>
          <a:p>
            <a:fld id="{C68AC1EC-23E2-4F0E-A5A4-674EC8DB954E}" type="slidenum">
              <a:rPr lang="en-US" smtClean="0"/>
              <a:t>18</a:t>
            </a:fld>
            <a:endParaRPr lang="en-US" dirty="0"/>
          </a:p>
        </p:txBody>
      </p:sp>
    </p:spTree>
    <p:extLst>
      <p:ext uri="{BB962C8B-B14F-4D97-AF65-F5344CB8AC3E}">
        <p14:creationId xmlns:p14="http://schemas.microsoft.com/office/powerpoint/2010/main" val="167645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7567248-380F-68AE-D457-F259302826C7}"/>
              </a:ext>
            </a:extLst>
          </p:cNvPr>
          <p:cNvSpPr>
            <a:spLocks noGrp="1"/>
          </p:cNvSpPr>
          <p:nvPr>
            <p:ph type="title"/>
          </p:nvPr>
        </p:nvSpPr>
        <p:spPr>
          <a:xfrm>
            <a:off x="95604" y="0"/>
            <a:ext cx="10449784" cy="1265928"/>
          </a:xfrm>
        </p:spPr>
        <p:txBody>
          <a:bodyPr/>
          <a:lstStyle/>
          <a:p>
            <a:r>
              <a:rPr lang="da-DK"/>
              <a:t>Årsag/virkning - tid</a:t>
            </a:r>
          </a:p>
        </p:txBody>
      </p:sp>
      <p:sp>
        <p:nvSpPr>
          <p:cNvPr id="8" name="Pladsholder til indhold 7">
            <a:extLst>
              <a:ext uri="{FF2B5EF4-FFF2-40B4-BE49-F238E27FC236}">
                <a16:creationId xmlns:a16="http://schemas.microsoft.com/office/drawing/2014/main" id="{7D7C8F0A-7D64-6FEA-38A9-A6043122EC04}"/>
              </a:ext>
            </a:extLst>
          </p:cNvPr>
          <p:cNvSpPr>
            <a:spLocks noGrp="1"/>
          </p:cNvSpPr>
          <p:nvPr>
            <p:ph sz="half" idx="1"/>
          </p:nvPr>
        </p:nvSpPr>
        <p:spPr>
          <a:xfrm>
            <a:off x="240794" y="1626740"/>
            <a:ext cx="5465103" cy="5094735"/>
          </a:xfrm>
        </p:spPr>
        <p:txBody>
          <a:bodyPr>
            <a:normAutofit fontScale="77500" lnSpcReduction="20000"/>
          </a:bodyPr>
          <a:lstStyle/>
          <a:p>
            <a:pPr marL="0" indent="0">
              <a:lnSpc>
                <a:spcPct val="115000"/>
              </a:lnSpc>
              <a:spcAft>
                <a:spcPts val="800"/>
              </a:spcAft>
              <a:buNone/>
            </a:pPr>
            <a:r>
              <a:rPr lang="da-DK" sz="2600" kern="100">
                <a:effectLst/>
                <a:latin typeface="Times New Roman" panose="02020603050405020304" pitchFamily="18" charset="0"/>
                <a:ea typeface="DengXian" panose="02010600030101010101" pitchFamily="2" charset="-122"/>
                <a:cs typeface="Arial" panose="020B0604020202020204" pitchFamily="34" charset="0"/>
              </a:rPr>
              <a:t>   </a:t>
            </a:r>
            <a:r>
              <a:rPr lang="da-DK" sz="2600" kern="100">
                <a:effectLst/>
                <a:highlight>
                  <a:srgbClr val="D3D3D3"/>
                </a:highlight>
                <a:latin typeface="Times New Roman" panose="02020603050405020304" pitchFamily="18" charset="0"/>
                <a:ea typeface="DengXian" panose="02010600030101010101" pitchFamily="2" charset="-122"/>
                <a:cs typeface="Arial" panose="020B0604020202020204" pitchFamily="34" charset="0"/>
              </a:rPr>
              <a:t> Årsag/virkning</a:t>
            </a:r>
            <a:endParaRPr lang="da-DK" sz="2600" kern="10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pPr>
            <a:r>
              <a:rPr lang="da-DK" sz="2600" b="1" kern="100">
                <a:solidFill>
                  <a:schemeClr val="bg1"/>
                </a:solidFill>
                <a:highlight>
                  <a:srgbClr val="A9A9A9"/>
                </a:highlight>
                <a:latin typeface="Times New Roman" panose="02020603050405020304" pitchFamily="18" charset="0"/>
                <a:ea typeface="DengXian" panose="02010600030101010101" pitchFamily="2" charset="-122"/>
                <a:cs typeface="Arial" panose="020B0604020202020204" pitchFamily="34" charset="0"/>
              </a:rPr>
              <a:t>T</a:t>
            </a:r>
            <a:r>
              <a:rPr lang="da-DK" sz="2600" b="1" kern="100">
                <a:solidFill>
                  <a:schemeClr val="bg1"/>
                </a:solidFill>
                <a:effectLst/>
                <a:highlight>
                  <a:srgbClr val="A9A9A9"/>
                </a:highlight>
                <a:latin typeface="Times New Roman" panose="02020603050405020304" pitchFamily="18" charset="0"/>
                <a:ea typeface="DengXian" panose="02010600030101010101" pitchFamily="2" charset="-122"/>
                <a:cs typeface="Arial" panose="020B0604020202020204" pitchFamily="34" charset="0"/>
              </a:rPr>
              <a:t>id</a:t>
            </a:r>
            <a:endParaRPr lang="da-DK" sz="2600" b="1" kern="100">
              <a:solidFill>
                <a:schemeClr val="bg1"/>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Aft>
                <a:spcPts val="800"/>
              </a:spcAft>
              <a:buNone/>
            </a:pPr>
            <a:endParaRPr lang="da-DK" sz="2600" kern="100">
              <a:solidFill>
                <a:srgbClr val="000000"/>
              </a:solidFill>
              <a:effectLst/>
              <a:latin typeface="Times New Roman" panose="02020603050405020304" pitchFamily="18" charset="0"/>
              <a:ea typeface="DengXian" panose="02010600030101010101" pitchFamily="2" charset="-122"/>
              <a:cs typeface="Arial" panose="020B0604020202020204" pitchFamily="34" charset="0"/>
            </a:endParaRPr>
          </a:p>
          <a:p>
            <a:pPr marL="0" indent="0">
              <a:lnSpc>
                <a:spcPct val="115000"/>
              </a:lnSpc>
              <a:spcAft>
                <a:spcPts val="800"/>
              </a:spcAft>
              <a:buNone/>
            </a:pPr>
            <a:r>
              <a:rPr lang="da-DK" sz="2800" kern="1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Drivhuseffekten </a:t>
            </a:r>
            <a:r>
              <a:rPr lang="da-DK" sz="2800" kern="100">
                <a:solidFill>
                  <a:srgbClr val="000000"/>
                </a:solidFill>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er</a:t>
            </a:r>
            <a:r>
              <a:rPr lang="da-DK" sz="2800" kern="1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 en populær betegnelse for atmosfærens evne til at holde igen på udstrålingen af energi fra jordoverfladen. Drivhuseffekt </a:t>
            </a:r>
            <a:r>
              <a:rPr lang="da-DK" sz="2800" kern="100">
                <a:solidFill>
                  <a:srgbClr val="000000"/>
                </a:solidFill>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findes</a:t>
            </a:r>
            <a:r>
              <a:rPr lang="da-DK" sz="2800" kern="1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 naturligt i større eller mindre grad på alle planeter med en atmosfære og </a:t>
            </a:r>
            <a:r>
              <a:rPr lang="da-DK" sz="2800" kern="100">
                <a:solidFill>
                  <a:srgbClr val="000000"/>
                </a:solidFill>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skyl</a:t>
            </a:r>
            <a:r>
              <a:rPr lang="da-DK" sz="2800" kern="100">
                <a:solidFill>
                  <a:srgbClr val="000000"/>
                </a:solidFill>
                <a:effectLst/>
                <a:highlight>
                  <a:srgbClr val="C0C0C0"/>
                </a:highlight>
                <a:latin typeface="Times New Roman" panose="02020603050405020304" pitchFamily="18" charset="0"/>
                <a:ea typeface="DengXian" panose="02010600030101010101" pitchFamily="2" charset="-122"/>
                <a:cs typeface="Arial" panose="020B0604020202020204" pitchFamily="34" charset="0"/>
              </a:rPr>
              <a:t>des</a:t>
            </a:r>
            <a:r>
              <a:rPr lang="da-DK" sz="2800" kern="1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 forekomsten af særlige luftarter og partikler. På Jorden </a:t>
            </a:r>
            <a:r>
              <a:rPr lang="da-DK" sz="2800" kern="100">
                <a:solidFill>
                  <a:srgbClr val="000000"/>
                </a:solidFill>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er</a:t>
            </a:r>
            <a:r>
              <a:rPr lang="da-DK" sz="2800" kern="1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 vanddamp langt den vigtigste luftart for drivhuseffekten.</a:t>
            </a:r>
            <a:endParaRPr lang="da-DK" sz="2800" kern="100">
              <a:effectLst/>
              <a:latin typeface="Aptos" panose="020B0004020202020204" pitchFamily="34" charset="0"/>
              <a:ea typeface="DengXian" panose="02010600030101010101" pitchFamily="2" charset="-122"/>
              <a:cs typeface="Arial" panose="020B0604020202020204" pitchFamily="34" charset="0"/>
            </a:endParaRPr>
          </a:p>
          <a:p>
            <a:endParaRPr lang="da-DK"/>
          </a:p>
        </p:txBody>
      </p:sp>
      <p:sp>
        <p:nvSpPr>
          <p:cNvPr id="9" name="Pladsholder til indhold 8">
            <a:extLst>
              <a:ext uri="{FF2B5EF4-FFF2-40B4-BE49-F238E27FC236}">
                <a16:creationId xmlns:a16="http://schemas.microsoft.com/office/drawing/2014/main" id="{F3E71CA6-CDFF-2025-0534-A7B94C8D8C55}"/>
              </a:ext>
            </a:extLst>
          </p:cNvPr>
          <p:cNvSpPr>
            <a:spLocks noGrp="1"/>
          </p:cNvSpPr>
          <p:nvPr>
            <p:ph sz="half" idx="2"/>
          </p:nvPr>
        </p:nvSpPr>
        <p:spPr>
          <a:xfrm>
            <a:off x="5845215" y="544011"/>
            <a:ext cx="6105991" cy="6721474"/>
          </a:xfrm>
        </p:spPr>
        <p:txBody>
          <a:bodyPr>
            <a:normAutofit fontScale="77500" lnSpcReduction="20000"/>
          </a:bodyPr>
          <a:lstStyle/>
          <a:p>
            <a:pPr marL="0" indent="0">
              <a:lnSpc>
                <a:spcPct val="115000"/>
              </a:lnSpc>
              <a:spcAft>
                <a:spcPts val="800"/>
              </a:spcAft>
              <a:buNone/>
            </a:pPr>
            <a:r>
              <a:rPr lang="da-DK" sz="2800" b="1" kern="100">
                <a:effectLst/>
                <a:latin typeface="Times New Roman" panose="02020603050405020304" pitchFamily="18" charset="0"/>
                <a:ea typeface="DengXian" panose="02010600030101010101" pitchFamily="2" charset="-122"/>
                <a:cs typeface="Arial" panose="020B0604020202020204" pitchFamily="34" charset="0"/>
              </a:rPr>
              <a:t>Drivhuseffekt</a:t>
            </a:r>
            <a:r>
              <a:rPr lang="da-DK" sz="2800" kern="100">
                <a:effectLst/>
                <a:latin typeface="Times New Roman" panose="02020603050405020304" pitchFamily="18" charset="0"/>
                <a:ea typeface="DengXian" panose="02010600030101010101" pitchFamily="2" charset="-122"/>
                <a:cs typeface="Arial" panose="020B0604020202020204" pitchFamily="34" charset="0"/>
              </a:rPr>
              <a:t> </a:t>
            </a:r>
            <a:r>
              <a:rPr lang="da-DK" sz="2800" kern="100">
                <a:effectLst/>
                <a:highlight>
                  <a:srgbClr val="00FF00"/>
                </a:highlight>
                <a:latin typeface="Times New Roman" panose="02020603050405020304" pitchFamily="18" charset="0"/>
                <a:ea typeface="DengXian" panose="02010600030101010101" pitchFamily="2" charset="-122"/>
                <a:cs typeface="Arial" panose="020B0604020202020204" pitchFamily="34" charset="0"/>
              </a:rPr>
              <a:t>er</a:t>
            </a:r>
            <a:r>
              <a:rPr lang="da-DK" sz="2800" kern="100">
                <a:effectLst/>
                <a:latin typeface="Times New Roman" panose="02020603050405020304" pitchFamily="18" charset="0"/>
                <a:ea typeface="DengXian" panose="02010600030101010101" pitchFamily="2" charset="-122"/>
                <a:cs typeface="Arial" panose="020B0604020202020204" pitchFamily="34" charset="0"/>
              </a:rPr>
              <a:t> opvarmning af atmosfæren og jordoverfladen </a:t>
            </a:r>
            <a:r>
              <a:rPr lang="da-DK" sz="2800" kern="100">
                <a:effectLst/>
                <a:highlight>
                  <a:srgbClr val="C0C0C0"/>
                </a:highlight>
                <a:latin typeface="Times New Roman" panose="02020603050405020304" pitchFamily="18" charset="0"/>
                <a:ea typeface="DengXian" panose="02010600030101010101" pitchFamily="2" charset="-122"/>
                <a:cs typeface="Arial" panose="020B0604020202020204" pitchFamily="34" charset="0"/>
              </a:rPr>
              <a:t>som følge af</a:t>
            </a:r>
            <a:r>
              <a:rPr lang="da-DK" sz="2800" kern="100">
                <a:effectLst/>
                <a:latin typeface="Times New Roman" panose="02020603050405020304" pitchFamily="18" charset="0"/>
                <a:ea typeface="DengXian" panose="02010600030101010101" pitchFamily="2" charset="-122"/>
                <a:cs typeface="Arial" panose="020B0604020202020204" pitchFamily="34" charset="0"/>
              </a:rPr>
              <a:t>, at nogle af atmosfærens gasser (såkaldte drivhusgasser) </a:t>
            </a:r>
            <a:r>
              <a:rPr lang="da-DK" sz="2800" b="1" kern="100">
                <a:solidFill>
                  <a:schemeClr val="bg1"/>
                </a:solidFill>
                <a:effectLst/>
                <a:highlight>
                  <a:srgbClr val="008000"/>
                </a:highlight>
                <a:latin typeface="Times New Roman" panose="02020603050405020304" pitchFamily="18" charset="0"/>
                <a:ea typeface="DengXian" panose="02010600030101010101" pitchFamily="2" charset="-122"/>
                <a:cs typeface="Arial" panose="020B0604020202020204" pitchFamily="34" charset="0"/>
              </a:rPr>
              <a:t>absorberer</a:t>
            </a:r>
            <a:r>
              <a:rPr lang="da-DK" sz="2800" kern="100">
                <a:effectLst/>
                <a:latin typeface="Times New Roman" panose="02020603050405020304" pitchFamily="18" charset="0"/>
                <a:ea typeface="DengXian" panose="02010600030101010101" pitchFamily="2" charset="-122"/>
                <a:cs typeface="Arial" panose="020B0604020202020204" pitchFamily="34" charset="0"/>
              </a:rPr>
              <a:t> en del af den infrarøde varmestråling fra jordoverfladen</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Solen </a:t>
            </a:r>
            <a:r>
              <a:rPr lang="da-DK" sz="2800" b="1" kern="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opvarmer</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jordoverfladen i form af lysstråler. Jordoverfladen </a:t>
            </a:r>
            <a:r>
              <a:rPr lang="da-DK" sz="2800" b="1" kern="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absorberer</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a:t>
            </a:r>
            <a:r>
              <a:rPr lang="da-DK" sz="2800" b="1" kern="0">
                <a:solidFill>
                  <a:schemeClr val="bg1"/>
                </a:solidFill>
                <a:effectLst/>
                <a:highlight>
                  <a:srgbClr val="A9A9A9"/>
                </a:highlight>
                <a:latin typeface="Times New Roman" panose="02020603050405020304" pitchFamily="18" charset="0"/>
                <a:ea typeface="Times New Roman" panose="02020603050405020304" pitchFamily="18" charset="0"/>
                <a:cs typeface="Arial" panose="020B0604020202020204" pitchFamily="34" charset="0"/>
              </a:rPr>
              <a:t>dernæst</a:t>
            </a:r>
            <a:r>
              <a:rPr lang="da-DK" sz="2800" b="1" kern="0">
                <a:effectLst/>
                <a:latin typeface="Times New Roman" panose="02020603050405020304" pitchFamily="18" charset="0"/>
                <a:ea typeface="Times New Roman" panose="02020603050405020304" pitchFamily="18" charset="0"/>
                <a:cs typeface="Arial" panose="020B0604020202020204" pitchFamily="34" charset="0"/>
              </a:rPr>
              <a:t> </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lyset og </a:t>
            </a:r>
            <a:r>
              <a:rPr lang="da-DK" sz="2800" b="1" kern="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omdanner</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det til varmestråling - langbølgede stråler. Disse stråler </a:t>
            </a:r>
            <a:r>
              <a:rPr lang="da-DK" sz="2800" b="1" kern="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rettes</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mod rummet, men de </a:t>
            </a:r>
            <a:r>
              <a:rPr lang="da-DK" sz="2800" b="1" kern="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holdes tilbage</a:t>
            </a:r>
            <a:r>
              <a:rPr lang="da-DK" sz="2800" kern="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 </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af skyer og visse andre luftarter – drivhusgasser.</a:t>
            </a:r>
            <a:r>
              <a:rPr lang="da-DK" sz="2800" b="1" kern="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da-DK" sz="2800" b="1" kern="0">
                <a:solidFill>
                  <a:schemeClr val="bg1"/>
                </a:solidFill>
                <a:effectLst/>
                <a:highlight>
                  <a:srgbClr val="A9A9A9"/>
                </a:highlight>
                <a:latin typeface="Times New Roman" panose="02020603050405020304" pitchFamily="18" charset="0"/>
                <a:ea typeface="Times New Roman" panose="02020603050405020304" pitchFamily="18" charset="0"/>
                <a:cs typeface="Arial" panose="020B0604020202020204" pitchFamily="34" charset="0"/>
              </a:rPr>
              <a:t>Derefter</a:t>
            </a:r>
            <a:r>
              <a:rPr lang="da-DK" sz="2800" b="1" kern="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da-DK" sz="2800" b="1" kern="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reflekteres</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varmestrålingen, og</a:t>
            </a:r>
            <a:r>
              <a:rPr lang="da-DK" sz="2800" kern="0">
                <a:effectLst/>
                <a:highlight>
                  <a:srgbClr val="C0C0C0"/>
                </a:highlight>
                <a:latin typeface="Times New Roman" panose="02020603050405020304" pitchFamily="18" charset="0"/>
                <a:ea typeface="Times New Roman" panose="02020603050405020304" pitchFamily="18" charset="0"/>
                <a:cs typeface="Arial" panose="020B0604020202020204" pitchFamily="34" charset="0"/>
              </a:rPr>
              <a:t> resul</a:t>
            </a:r>
            <a:r>
              <a:rPr lang="da-DK" sz="2800" kern="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terer i</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opvarmning af vores atmosfære. Den globale opvarmning </a:t>
            </a:r>
            <a:r>
              <a:rPr lang="da-DK" sz="2800" kern="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kaldes</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for drivhuseffekten, </a:t>
            </a:r>
            <a:r>
              <a:rPr lang="da-DK" sz="2800" kern="0">
                <a:effectLst/>
                <a:highlight>
                  <a:srgbClr val="D3D3D3"/>
                </a:highlight>
                <a:latin typeface="Times New Roman" panose="02020603050405020304" pitchFamily="18" charset="0"/>
                <a:ea typeface="Times New Roman" panose="02020603050405020304" pitchFamily="18" charset="0"/>
                <a:cs typeface="Arial" panose="020B0604020202020204" pitchFamily="34" charset="0"/>
              </a:rPr>
              <a:t>fordi</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den kan </a:t>
            </a:r>
            <a:r>
              <a:rPr lang="da-DK" sz="2800" kern="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sammenlignes</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med funktionen af et almindeligt havedrivhus. Lys </a:t>
            </a:r>
            <a:r>
              <a:rPr lang="da-DK" sz="2800" kern="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er</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kortbølget og </a:t>
            </a:r>
            <a:r>
              <a:rPr lang="da-DK" sz="2800" b="1" kern="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trænger</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a:t>
            </a:r>
            <a:r>
              <a:rPr lang="da-DK" sz="2800" kern="0">
                <a:effectLst/>
                <a:highlight>
                  <a:srgbClr val="D3D3D3"/>
                </a:highlight>
                <a:latin typeface="Times New Roman" panose="02020603050405020304" pitchFamily="18" charset="0"/>
                <a:ea typeface="Times New Roman" panose="02020603050405020304" pitchFamily="18" charset="0"/>
                <a:cs typeface="Arial" panose="020B0604020202020204" pitchFamily="34" charset="0"/>
              </a:rPr>
              <a:t>derfor</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ind gennem glasset, mens varmestråling </a:t>
            </a:r>
            <a:r>
              <a:rPr lang="da-DK" sz="2800" kern="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er</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a:t>
            </a:r>
            <a:r>
              <a:rPr lang="da-DK" sz="2800" kern="0" err="1">
                <a:effectLst/>
                <a:latin typeface="Times New Roman" panose="02020603050405020304" pitchFamily="18" charset="0"/>
                <a:ea typeface="Times New Roman" panose="02020603050405020304" pitchFamily="18" charset="0"/>
                <a:cs typeface="Arial" panose="020B0604020202020204" pitchFamily="34" charset="0"/>
              </a:rPr>
              <a:t>langbølget</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og ikke</a:t>
            </a:r>
            <a:r>
              <a:rPr lang="da-DK" sz="2800" kern="0">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 </a:t>
            </a:r>
            <a:r>
              <a:rPr lang="da-DK" sz="2800" b="1" kern="0">
                <a:solidFill>
                  <a:schemeClr val="bg1"/>
                </a:solidFill>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trænger</a:t>
            </a:r>
            <a:r>
              <a:rPr lang="da-DK" sz="2800" kern="0">
                <a:effectLst/>
                <a:highlight>
                  <a:srgbClr val="008000"/>
                </a:highlight>
                <a:latin typeface="Times New Roman" panose="02020603050405020304" pitchFamily="18" charset="0"/>
                <a:ea typeface="Times New Roman" panose="02020603050405020304" pitchFamily="18" charset="0"/>
                <a:cs typeface="Arial" panose="020B0604020202020204" pitchFamily="34" charset="0"/>
              </a:rPr>
              <a:t> </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ud gennem glasset – </a:t>
            </a:r>
            <a:r>
              <a:rPr lang="da-DK" sz="2800" kern="0">
                <a:effectLst/>
                <a:highlight>
                  <a:srgbClr val="D3D3D3"/>
                </a:highlight>
                <a:latin typeface="Times New Roman" panose="02020603050405020304" pitchFamily="18" charset="0"/>
                <a:ea typeface="Times New Roman" panose="02020603050405020304" pitchFamily="18" charset="0"/>
                <a:cs typeface="Arial" panose="020B0604020202020204" pitchFamily="34" charset="0"/>
              </a:rPr>
              <a:t>derfor</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a:t>
            </a:r>
            <a:r>
              <a:rPr lang="da-DK" sz="2800" kern="0">
                <a:effectLst/>
                <a:highlight>
                  <a:srgbClr val="00FF00"/>
                </a:highlight>
                <a:latin typeface="Times New Roman" panose="02020603050405020304" pitchFamily="18" charset="0"/>
                <a:ea typeface="Times New Roman" panose="02020603050405020304" pitchFamily="18" charset="0"/>
                <a:cs typeface="Arial" panose="020B0604020202020204" pitchFamily="34" charset="0"/>
              </a:rPr>
              <a:t>er</a:t>
            </a:r>
            <a:r>
              <a:rPr lang="da-DK" sz="2800" kern="0">
                <a:effectLst/>
                <a:latin typeface="Times New Roman" panose="02020603050405020304" pitchFamily="18" charset="0"/>
                <a:ea typeface="Times New Roman" panose="02020603050405020304" pitchFamily="18" charset="0"/>
                <a:cs typeface="Arial" panose="020B0604020202020204" pitchFamily="34" charset="0"/>
              </a:rPr>
              <a:t> der ekstra varmt i et havedrivhus. </a:t>
            </a:r>
            <a:endParaRPr lang="da-DK" sz="2800" kern="10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pPr>
            <a:endParaRPr lang="da-DK" sz="1800" kern="100">
              <a:effectLst/>
              <a:latin typeface="Aptos" panose="020B0004020202020204" pitchFamily="34" charset="0"/>
              <a:ea typeface="DengXian" panose="02010600030101010101" pitchFamily="2" charset="-122"/>
              <a:cs typeface="Arial" panose="020B0604020202020204" pitchFamily="34" charset="0"/>
            </a:endParaRPr>
          </a:p>
        </p:txBody>
      </p:sp>
      <p:sp>
        <p:nvSpPr>
          <p:cNvPr id="6" name="Pladsholder til slidenummer 5">
            <a:extLst>
              <a:ext uri="{FF2B5EF4-FFF2-40B4-BE49-F238E27FC236}">
                <a16:creationId xmlns:a16="http://schemas.microsoft.com/office/drawing/2014/main" id="{B85AA912-0E41-4A49-1E0F-303C5E2DCBAF}"/>
              </a:ext>
            </a:extLst>
          </p:cNvPr>
          <p:cNvSpPr>
            <a:spLocks noGrp="1"/>
          </p:cNvSpPr>
          <p:nvPr>
            <p:ph type="sldNum" sz="quarter" idx="12"/>
          </p:nvPr>
        </p:nvSpPr>
        <p:spPr/>
        <p:txBody>
          <a:bodyPr/>
          <a:lstStyle/>
          <a:p>
            <a:fld id="{C68AC1EC-23E2-4F0E-A5A4-674EC8DB954E}" type="slidenum">
              <a:rPr lang="en-US" smtClean="0"/>
              <a:t>19</a:t>
            </a:fld>
            <a:endParaRPr lang="en-US"/>
          </a:p>
        </p:txBody>
      </p:sp>
    </p:spTree>
    <p:extLst>
      <p:ext uri="{BB962C8B-B14F-4D97-AF65-F5344CB8AC3E}">
        <p14:creationId xmlns:p14="http://schemas.microsoft.com/office/powerpoint/2010/main" val="33002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4C9DB-0D9E-2B55-A497-76087717DC26}"/>
              </a:ext>
            </a:extLst>
          </p:cNvPr>
          <p:cNvSpPr>
            <a:spLocks noGrp="1"/>
          </p:cNvSpPr>
          <p:nvPr>
            <p:ph type="title"/>
          </p:nvPr>
        </p:nvSpPr>
        <p:spPr>
          <a:xfrm>
            <a:off x="663666" y="136525"/>
            <a:ext cx="10449784" cy="1265928"/>
          </a:xfrm>
        </p:spPr>
        <p:txBody>
          <a:bodyPr>
            <a:normAutofit/>
          </a:bodyPr>
          <a:lstStyle/>
          <a:p>
            <a:r>
              <a:rPr lang="da-DK" b="1" dirty="0">
                <a:latin typeface="Calibri" panose="020F0502020204030204" pitchFamily="34" charset="0"/>
                <a:ea typeface="Calibri" panose="020F0502020204030204" pitchFamily="34" charset="0"/>
                <a:cs typeface="Calibri" panose="020F0502020204030204" pitchFamily="34" charset="0"/>
              </a:rPr>
              <a:t>Program</a:t>
            </a:r>
            <a:br>
              <a:rPr lang="da-DK" dirty="0"/>
            </a:br>
            <a:endParaRPr lang="da-DK" dirty="0"/>
          </a:p>
        </p:txBody>
      </p:sp>
      <p:sp>
        <p:nvSpPr>
          <p:cNvPr id="3" name="Pladsholder til indhold 2">
            <a:extLst>
              <a:ext uri="{FF2B5EF4-FFF2-40B4-BE49-F238E27FC236}">
                <a16:creationId xmlns:a16="http://schemas.microsoft.com/office/drawing/2014/main" id="{A345E079-EE4B-345C-0A46-5EBD7984E045}"/>
              </a:ext>
            </a:extLst>
          </p:cNvPr>
          <p:cNvSpPr>
            <a:spLocks noGrp="1"/>
          </p:cNvSpPr>
          <p:nvPr>
            <p:ph idx="1"/>
          </p:nvPr>
        </p:nvSpPr>
        <p:spPr>
          <a:xfrm>
            <a:off x="671002" y="1083365"/>
            <a:ext cx="10442448" cy="5455547"/>
          </a:xfrm>
        </p:spPr>
        <p:txBody>
          <a:bodyPr>
            <a:normAutofit fontScale="55000" lnSpcReduction="20000"/>
          </a:bodyPr>
          <a:lstStyle/>
          <a:p>
            <a:pPr marL="0" indent="0">
              <a:buNone/>
            </a:pPr>
            <a:r>
              <a:rPr lang="da-DK" sz="3600" b="1" dirty="0">
                <a:solidFill>
                  <a:srgbClr val="000000"/>
                </a:solidFill>
                <a:latin typeface="Calibri"/>
                <a:cs typeface="Calibri"/>
              </a:rPr>
              <a:t>Hvordan ser et godt tekstsvar ud i de foreslåede nye afgangsprøver?</a:t>
            </a:r>
          </a:p>
          <a:p>
            <a:pPr marL="0" indent="0">
              <a:buNone/>
            </a:pPr>
            <a:r>
              <a:rPr lang="da-DK" sz="3600" b="1" dirty="0">
                <a:latin typeface="Calibri" panose="020F0502020204030204" pitchFamily="34" charset="0"/>
                <a:ea typeface="Calibri" panose="020F0502020204030204" pitchFamily="34" charset="0"/>
                <a:cs typeface="Calibri" panose="020F0502020204030204" pitchFamily="34" charset="0"/>
              </a:rPr>
              <a:t>Hvordan kommer vi hen til </a:t>
            </a:r>
            <a:r>
              <a:rPr lang="da-DK" sz="3600" b="1" i="1" dirty="0">
                <a:latin typeface="Calibri" panose="020F0502020204030204" pitchFamily="34" charset="0"/>
                <a:ea typeface="Calibri" panose="020F0502020204030204" pitchFamily="34" charset="0"/>
                <a:cs typeface="Calibri" panose="020F0502020204030204" pitchFamily="34" charset="0"/>
              </a:rPr>
              <a:t>åbne tekstsvar</a:t>
            </a:r>
            <a:r>
              <a:rPr lang="da-DK" sz="3600" b="1"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da-DK" sz="3600" dirty="0"/>
          </a:p>
          <a:p>
            <a:pPr marL="0" indent="0">
              <a:buNone/>
            </a:pPr>
            <a:r>
              <a:rPr lang="da-DK" sz="4200" b="1" dirty="0">
                <a:solidFill>
                  <a:srgbClr val="00B050"/>
                </a:solidFill>
                <a:latin typeface="Calibri" panose="020F0502020204030204" pitchFamily="34" charset="0"/>
                <a:ea typeface="Calibri" panose="020F0502020204030204" pitchFamily="34" charset="0"/>
                <a:cs typeface="Calibri" panose="020F0502020204030204" pitchFamily="34" charset="0"/>
              </a:rPr>
              <a:t>Hvor er vi?</a:t>
            </a:r>
          </a:p>
          <a:p>
            <a:pPr marL="0" indent="0">
              <a:buNone/>
            </a:pPr>
            <a:r>
              <a:rPr lang="da-DK" sz="4200" dirty="0">
                <a:latin typeface="Calibri" panose="020F0502020204030204" pitchFamily="34" charset="0"/>
                <a:ea typeface="Calibri" panose="020F0502020204030204" pitchFamily="34" charset="0"/>
                <a:cs typeface="Calibri" panose="020F0502020204030204" pitchFamily="34" charset="0"/>
              </a:rPr>
              <a:t>Hvad har vi af ressourcer og viden?</a:t>
            </a:r>
          </a:p>
          <a:p>
            <a:pPr marL="228600" lvl="1" indent="0">
              <a:buNone/>
            </a:pPr>
            <a:endParaRPr lang="da-DK" sz="4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4400" b="1" dirty="0">
                <a:solidFill>
                  <a:srgbClr val="00B050"/>
                </a:solidFill>
                <a:latin typeface="Calibri" panose="020F0502020204030204" pitchFamily="34" charset="0"/>
                <a:ea typeface="Calibri" panose="020F0502020204030204" pitchFamily="34" charset="0"/>
                <a:cs typeface="Calibri" panose="020F0502020204030204" pitchFamily="34" charset="0"/>
              </a:rPr>
              <a:t>Hvad kan vi</a:t>
            </a:r>
          </a:p>
          <a:p>
            <a:pPr marL="0" indent="0">
              <a:buNone/>
            </a:pPr>
            <a:r>
              <a:rPr lang="da-DK" sz="4200" dirty="0">
                <a:latin typeface="Calibri" panose="020F0502020204030204" pitchFamily="34" charset="0"/>
                <a:ea typeface="Calibri" panose="020F0502020204030204" pitchFamily="34" charset="0"/>
                <a:cs typeface="Calibri" panose="020F0502020204030204" pitchFamily="34" charset="0"/>
              </a:rPr>
              <a:t>når vi i tager de sproglige briller på og styrer frem mod </a:t>
            </a:r>
            <a:r>
              <a:rPr lang="da-DK" sz="4200" i="1" dirty="0">
                <a:latin typeface="Calibri" panose="020F0502020204030204" pitchFamily="34" charset="0"/>
                <a:ea typeface="Calibri" panose="020F0502020204030204" pitchFamily="34" charset="0"/>
                <a:cs typeface="Calibri" panose="020F0502020204030204" pitchFamily="34" charset="0"/>
              </a:rPr>
              <a:t>åbne tekstsvar?</a:t>
            </a:r>
          </a:p>
          <a:p>
            <a:pPr marL="0" indent="0">
              <a:buNone/>
            </a:pPr>
            <a:endParaRPr lang="da-DK" sz="4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4200" b="1" dirty="0">
                <a:solidFill>
                  <a:srgbClr val="00B050"/>
                </a:solidFill>
                <a:latin typeface="Calibri" panose="020F0502020204030204" pitchFamily="34" charset="0"/>
                <a:ea typeface="Calibri" panose="020F0502020204030204" pitchFamily="34" charset="0"/>
                <a:cs typeface="Calibri" panose="020F0502020204030204" pitchFamily="34" charset="0"/>
              </a:rPr>
              <a:t>Hvad gør vi?</a:t>
            </a:r>
          </a:p>
          <a:p>
            <a:pPr marL="0" indent="0">
              <a:buNone/>
            </a:pPr>
            <a:r>
              <a:rPr lang="da-DK" sz="4200" dirty="0">
                <a:latin typeface="Calibri" panose="020F0502020204030204" pitchFamily="34" charset="0"/>
                <a:ea typeface="Calibri" panose="020F0502020204030204" pitchFamily="34" charset="0"/>
                <a:cs typeface="Calibri" panose="020F0502020204030204" pitchFamily="34" charset="0"/>
              </a:rPr>
              <a:t>I vores sproglige værktøjskasse finder vi de redskaber som vi skal bruge.</a:t>
            </a:r>
            <a:endParaRPr lang="da-DK" sz="4200" b="1"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endParaRPr lang="da-DK" sz="2400" dirty="0"/>
          </a:p>
        </p:txBody>
      </p:sp>
      <p:sp>
        <p:nvSpPr>
          <p:cNvPr id="6" name="Pladsholder til slidenummer 5">
            <a:extLst>
              <a:ext uri="{FF2B5EF4-FFF2-40B4-BE49-F238E27FC236}">
                <a16:creationId xmlns:a16="http://schemas.microsoft.com/office/drawing/2014/main" id="{F2962E05-A124-BB55-5F69-35F2C7C4F918}"/>
              </a:ext>
            </a:extLst>
          </p:cNvPr>
          <p:cNvSpPr>
            <a:spLocks noGrp="1"/>
          </p:cNvSpPr>
          <p:nvPr>
            <p:ph type="sldNum" sz="quarter" idx="12"/>
          </p:nvPr>
        </p:nvSpPr>
        <p:spPr/>
        <p:txBody>
          <a:bodyPr/>
          <a:lstStyle/>
          <a:p>
            <a:fld id="{C68AC1EC-23E2-4F0E-A5A4-674EC8DB954E}" type="slidenum">
              <a:rPr lang="en-US" smtClean="0"/>
              <a:t>2</a:t>
            </a:fld>
            <a:endParaRPr lang="en-US" dirty="0"/>
          </a:p>
        </p:txBody>
      </p:sp>
      <p:sp>
        <p:nvSpPr>
          <p:cNvPr id="4" name="Rektangel: afrundede hjørner 3">
            <a:extLst>
              <a:ext uri="{FF2B5EF4-FFF2-40B4-BE49-F238E27FC236}">
                <a16:creationId xmlns:a16="http://schemas.microsoft.com/office/drawing/2014/main" id="{A3EA21FA-8E3D-3FEE-CFCC-4EFFA4865679}"/>
              </a:ext>
            </a:extLst>
          </p:cNvPr>
          <p:cNvSpPr/>
          <p:nvPr/>
        </p:nvSpPr>
        <p:spPr>
          <a:xfrm>
            <a:off x="1889444" y="1959982"/>
            <a:ext cx="8413112" cy="427444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dirty="0"/>
              <a:t>Formålet med dette oplæg: </a:t>
            </a:r>
          </a:p>
          <a:p>
            <a:pPr algn="ctr"/>
            <a:r>
              <a:rPr lang="da-DK" sz="3600" dirty="0"/>
              <a:t>at styrke skriftligheden i den daglige undervisning  som også kan anvendes når/hvis den skriftlige afgangsprøve ændres med </a:t>
            </a:r>
            <a:r>
              <a:rPr lang="da-DK" sz="3600" i="1" dirty="0"/>
              <a:t>åbne tekstsvar</a:t>
            </a:r>
            <a:r>
              <a:rPr lang="da-DK" sz="3600" dirty="0"/>
              <a:t>.</a:t>
            </a:r>
          </a:p>
        </p:txBody>
      </p:sp>
    </p:spTree>
    <p:extLst>
      <p:ext uri="{BB962C8B-B14F-4D97-AF65-F5344CB8AC3E}">
        <p14:creationId xmlns:p14="http://schemas.microsoft.com/office/powerpoint/2010/main" val="38352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3">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ato 4">
            <a:extLst>
              <a:ext uri="{FF2B5EF4-FFF2-40B4-BE49-F238E27FC236}">
                <a16:creationId xmlns:a16="http://schemas.microsoft.com/office/drawing/2014/main" id="{1FC5BF71-5EB2-4B8E-B86A-8D0A68F7FBD0}"/>
              </a:ext>
            </a:extLst>
          </p:cNvPr>
          <p:cNvSpPr>
            <a:spLocks noGrp="1"/>
          </p:cNvSpPr>
          <p:nvPr>
            <p:ph type="dt" sz="half" idx="10"/>
          </p:nvPr>
        </p:nvSpPr>
        <p:spPr/>
        <p:txBody>
          <a:bodyPr/>
          <a:lstStyle/>
          <a:p>
            <a:fld id="{0B283B5C-2325-42FF-AF91-C1451D9D66CC}" type="datetime1">
              <a:rPr lang="en-US" smtClean="0"/>
              <a:t>3/15/24</a:t>
            </a:fld>
            <a:endParaRPr lang="en-US"/>
          </a:p>
        </p:txBody>
      </p:sp>
      <p:sp>
        <p:nvSpPr>
          <p:cNvPr id="6" name="Pladsholder til sidefod 5">
            <a:extLst>
              <a:ext uri="{FF2B5EF4-FFF2-40B4-BE49-F238E27FC236}">
                <a16:creationId xmlns:a16="http://schemas.microsoft.com/office/drawing/2014/main" id="{70A6C0D4-FF36-C616-AD21-F5C3A0DE01C9}"/>
              </a:ext>
            </a:extLst>
          </p:cNvPr>
          <p:cNvSpPr>
            <a:spLocks noGrp="1"/>
          </p:cNvSpPr>
          <p:nvPr>
            <p:ph type="ftr" sz="quarter" idx="11"/>
          </p:nvPr>
        </p:nvSpPr>
        <p:spPr/>
        <p:txBody>
          <a:bodyPr/>
          <a:lstStyle/>
          <a:p>
            <a:r>
              <a:rPr lang="en-US"/>
              <a:t>Sample Footer Text</a:t>
            </a:r>
          </a:p>
        </p:txBody>
      </p:sp>
      <p:sp>
        <p:nvSpPr>
          <p:cNvPr id="7" name="Pladsholder til slidenummer 6">
            <a:extLst>
              <a:ext uri="{FF2B5EF4-FFF2-40B4-BE49-F238E27FC236}">
                <a16:creationId xmlns:a16="http://schemas.microsoft.com/office/drawing/2014/main" id="{8BE32AA3-6EE1-6EED-059C-0619D377106A}"/>
              </a:ext>
            </a:extLst>
          </p:cNvPr>
          <p:cNvSpPr>
            <a:spLocks noGrp="1"/>
          </p:cNvSpPr>
          <p:nvPr>
            <p:ph type="sldNum" sz="quarter" idx="12"/>
          </p:nvPr>
        </p:nvSpPr>
        <p:spPr/>
        <p:txBody>
          <a:bodyPr/>
          <a:lstStyle/>
          <a:p>
            <a:fld id="{C68AC1EC-23E2-4F0E-A5A4-674EC8DB954E}" type="slidenum">
              <a:rPr lang="en-US" smtClean="0"/>
              <a:t>20</a:t>
            </a:fld>
            <a:endParaRPr lang="en-US"/>
          </a:p>
        </p:txBody>
      </p:sp>
      <p:graphicFrame>
        <p:nvGraphicFramePr>
          <p:cNvPr id="8" name="Tabel 7">
            <a:extLst>
              <a:ext uri="{FF2B5EF4-FFF2-40B4-BE49-F238E27FC236}">
                <a16:creationId xmlns:a16="http://schemas.microsoft.com/office/drawing/2014/main" id="{E2C938CA-D891-A710-88A7-933723A13F6E}"/>
              </a:ext>
            </a:extLst>
          </p:cNvPr>
          <p:cNvGraphicFramePr>
            <a:graphicFrameLocks noGrp="1"/>
          </p:cNvGraphicFramePr>
          <p:nvPr>
            <p:extLst>
              <p:ext uri="{D42A27DB-BD31-4B8C-83A1-F6EECF244321}">
                <p14:modId xmlns:p14="http://schemas.microsoft.com/office/powerpoint/2010/main" val="3557060696"/>
              </p:ext>
            </p:extLst>
          </p:nvPr>
        </p:nvGraphicFramePr>
        <p:xfrm>
          <a:off x="87669" y="0"/>
          <a:ext cx="12104331" cy="7180553"/>
        </p:xfrm>
        <a:graphic>
          <a:graphicData uri="http://schemas.openxmlformats.org/drawingml/2006/table">
            <a:tbl>
              <a:tblPr firstRow="1" firstCol="1" bandRow="1">
                <a:tableStyleId>{073A0DAA-6AF3-43AB-8588-CEC1D06C72B9}</a:tableStyleId>
              </a:tblPr>
              <a:tblGrid>
                <a:gridCol w="3004722">
                  <a:extLst>
                    <a:ext uri="{9D8B030D-6E8A-4147-A177-3AD203B41FA5}">
                      <a16:colId xmlns:a16="http://schemas.microsoft.com/office/drawing/2014/main" val="1773911113"/>
                    </a:ext>
                  </a:extLst>
                </a:gridCol>
                <a:gridCol w="4594468">
                  <a:extLst>
                    <a:ext uri="{9D8B030D-6E8A-4147-A177-3AD203B41FA5}">
                      <a16:colId xmlns:a16="http://schemas.microsoft.com/office/drawing/2014/main" val="2710332871"/>
                    </a:ext>
                  </a:extLst>
                </a:gridCol>
                <a:gridCol w="4505141">
                  <a:extLst>
                    <a:ext uri="{9D8B030D-6E8A-4147-A177-3AD203B41FA5}">
                      <a16:colId xmlns:a16="http://schemas.microsoft.com/office/drawing/2014/main" val="2139752885"/>
                    </a:ext>
                  </a:extLst>
                </a:gridCol>
              </a:tblGrid>
              <a:tr h="1206908">
                <a:tc>
                  <a:txBody>
                    <a:bodyPr/>
                    <a:lstStyle/>
                    <a:p>
                      <a:pPr>
                        <a:lnSpc>
                          <a:spcPct val="115000"/>
                        </a:lnSpc>
                        <a:spcAft>
                          <a:spcPts val="800"/>
                        </a:spcAft>
                      </a:pPr>
                      <a:r>
                        <a:rPr lang="da-DK" sz="2400" kern="100">
                          <a:effectLst/>
                        </a:rPr>
                        <a:t>Sproglige ressourcer</a:t>
                      </a:r>
                      <a:endParaRPr lang="da-DK" sz="2400"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kern="100">
                          <a:effectLst/>
                        </a:rPr>
                        <a:t>Årsag/virkning</a:t>
                      </a:r>
                    </a:p>
                    <a:p>
                      <a:pPr>
                        <a:lnSpc>
                          <a:spcPct val="115000"/>
                        </a:lnSpc>
                        <a:spcAft>
                          <a:spcPts val="800"/>
                        </a:spcAft>
                      </a:pPr>
                      <a:r>
                        <a:rPr lang="da-DK" sz="2400" kern="100">
                          <a:effectLst/>
                        </a:rPr>
                        <a:t>Eksempler</a:t>
                      </a:r>
                      <a:endParaRPr lang="da-DK" sz="2400"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kern="100">
                          <a:effectLst/>
                        </a:rPr>
                        <a:t>Tid</a:t>
                      </a:r>
                    </a:p>
                    <a:p>
                      <a:pPr>
                        <a:lnSpc>
                          <a:spcPct val="115000"/>
                        </a:lnSpc>
                        <a:spcAft>
                          <a:spcPts val="800"/>
                        </a:spcAft>
                      </a:pPr>
                      <a:r>
                        <a:rPr lang="da-DK" sz="2400" kern="100">
                          <a:effectLst/>
                        </a:rPr>
                        <a:t>Eksempler</a:t>
                      </a:r>
                      <a:endParaRPr lang="da-DK" sz="2400"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07358192"/>
                  </a:ext>
                </a:extLst>
              </a:tr>
              <a:tr h="1484777">
                <a:tc>
                  <a:txBody>
                    <a:bodyPr/>
                    <a:lstStyle/>
                    <a:p>
                      <a:pPr>
                        <a:lnSpc>
                          <a:spcPct val="115000"/>
                        </a:lnSpc>
                        <a:spcAft>
                          <a:spcPts val="800"/>
                        </a:spcAft>
                      </a:pPr>
                      <a:r>
                        <a:rPr lang="da-DK" sz="2400" kern="100" err="1">
                          <a:effectLst/>
                        </a:rPr>
                        <a:t>Forbindere</a:t>
                      </a:r>
                      <a:endParaRPr lang="da-DK" sz="2400" kern="100">
                        <a:effectLst/>
                      </a:endParaRPr>
                    </a:p>
                    <a:p>
                      <a:pPr marL="457200">
                        <a:lnSpc>
                          <a:spcPct val="115000"/>
                        </a:lnSpc>
                      </a:pPr>
                      <a:endParaRPr lang="da-DK" sz="2400" kern="100">
                        <a:effectLst/>
                      </a:endParaRPr>
                    </a:p>
                    <a:p>
                      <a:pPr>
                        <a:lnSpc>
                          <a:spcPct val="115000"/>
                        </a:lnSpc>
                        <a:spcAft>
                          <a:spcPts val="800"/>
                        </a:spcAft>
                      </a:pPr>
                      <a:endParaRPr lang="da-DK" sz="2400" kern="100">
                        <a:effectLst/>
                      </a:endParaRPr>
                    </a:p>
                  </a:txBody>
                  <a:tcPr marL="68580" marR="68580" marT="0" marB="0"/>
                </a:tc>
                <a:tc>
                  <a:txBody>
                    <a:bodyPr/>
                    <a:lstStyle/>
                    <a:p>
                      <a:pPr>
                        <a:lnSpc>
                          <a:spcPct val="115000"/>
                        </a:lnSpc>
                        <a:spcAft>
                          <a:spcPts val="0"/>
                        </a:spcAft>
                      </a:pPr>
                      <a:r>
                        <a:rPr lang="da-DK" sz="2400" b="1" i="1" kern="100">
                          <a:effectLst/>
                        </a:rPr>
                        <a:t>fordi, så, da, eftersom </a:t>
                      </a:r>
                    </a:p>
                    <a:p>
                      <a:pPr>
                        <a:lnSpc>
                          <a:spcPct val="115000"/>
                        </a:lnSpc>
                        <a:spcAft>
                          <a:spcPts val="0"/>
                        </a:spcAft>
                      </a:pPr>
                      <a:r>
                        <a:rPr lang="da-DK" sz="2400" b="1" i="1" kern="100">
                          <a:effectLst/>
                        </a:rPr>
                        <a:t>derfor, således, som følge deraf, som en konsekvens</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0"/>
                        </a:spcAft>
                      </a:pPr>
                      <a:r>
                        <a:rPr lang="da-DK" sz="2400" b="1" i="1" kern="100">
                          <a:effectLst/>
                        </a:rPr>
                        <a:t>hvornår, hvorpå, hvorefter, når, indtil, efter at, mens, da</a:t>
                      </a:r>
                    </a:p>
                    <a:p>
                      <a:pPr>
                        <a:lnSpc>
                          <a:spcPct val="115000"/>
                        </a:lnSpc>
                        <a:spcAft>
                          <a:spcPts val="0"/>
                        </a:spcAft>
                      </a:pPr>
                      <a:r>
                        <a:rPr lang="da-DK" sz="2400" b="1" i="1" kern="100">
                          <a:effectLst/>
                        </a:rPr>
                        <a:t>dernæst, derefter, til sidst, førend</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59774324"/>
                  </a:ext>
                </a:extLst>
              </a:tr>
              <a:tr h="907298">
                <a:tc>
                  <a:txBody>
                    <a:bodyPr/>
                    <a:lstStyle/>
                    <a:p>
                      <a:pPr>
                        <a:lnSpc>
                          <a:spcPct val="115000"/>
                        </a:lnSpc>
                        <a:spcAft>
                          <a:spcPts val="800"/>
                        </a:spcAft>
                      </a:pPr>
                      <a:r>
                        <a:rPr lang="da-DK" sz="2400" kern="100">
                          <a:effectLst/>
                        </a:rPr>
                        <a:t>Processer</a:t>
                      </a:r>
                      <a:endParaRPr lang="da-DK" sz="2400"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b="1" i="1" kern="100">
                          <a:effectLst/>
                        </a:rPr>
                        <a:t>resulterer i, fører til, forårsager, frembringer,skyldes</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b="1" i="1" kern="100">
                          <a:effectLst/>
                        </a:rPr>
                        <a:t>varer, vedvarer, begynder,starter, ophører, slutter</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04669906"/>
                  </a:ext>
                </a:extLst>
              </a:tr>
              <a:tr h="907298">
                <a:tc>
                  <a:txBody>
                    <a:bodyPr/>
                    <a:lstStyle/>
                    <a:p>
                      <a:pPr>
                        <a:lnSpc>
                          <a:spcPct val="115000"/>
                        </a:lnSpc>
                        <a:spcAft>
                          <a:spcPts val="800"/>
                        </a:spcAft>
                      </a:pPr>
                      <a:r>
                        <a:rPr lang="da-DK" sz="2400" kern="100">
                          <a:effectLst/>
                        </a:rPr>
                        <a:t>Præpositioner</a:t>
                      </a:r>
                      <a:endParaRPr lang="da-DK" sz="2400"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b="1" i="1" kern="100">
                          <a:effectLst/>
                        </a:rPr>
                        <a:t>på grund af, som konsekvens af, </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b="1" i="1" kern="100">
                          <a:effectLst/>
                        </a:rPr>
                        <a:t>om dagen, om natten, hver dag,  året efter</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77386707"/>
                  </a:ext>
                </a:extLst>
              </a:tr>
              <a:tr h="1265782">
                <a:tc>
                  <a:txBody>
                    <a:bodyPr/>
                    <a:lstStyle/>
                    <a:p>
                      <a:pPr>
                        <a:lnSpc>
                          <a:spcPct val="115000"/>
                        </a:lnSpc>
                        <a:spcAft>
                          <a:spcPts val="800"/>
                        </a:spcAft>
                      </a:pPr>
                      <a:r>
                        <a:rPr lang="da-DK" sz="2400" kern="100">
                          <a:effectLst/>
                        </a:rPr>
                        <a:t>Adjektiver/adverbier</a:t>
                      </a:r>
                      <a:endParaRPr lang="da-DK" sz="2400"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b="1" i="1" kern="100">
                          <a:effectLst/>
                        </a:rPr>
                        <a:t>følgelig, forårsagende</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b="1" i="1" kern="100">
                          <a:effectLst/>
                        </a:rPr>
                        <a:t>varig, vedvarende, uophørligt, efterhånden, følgende, fortløbende</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095303"/>
                  </a:ext>
                </a:extLst>
              </a:tr>
              <a:tr h="1231535">
                <a:tc>
                  <a:txBody>
                    <a:bodyPr/>
                    <a:lstStyle/>
                    <a:p>
                      <a:pPr>
                        <a:lnSpc>
                          <a:spcPct val="115000"/>
                        </a:lnSpc>
                        <a:spcAft>
                          <a:spcPts val="800"/>
                        </a:spcAft>
                      </a:pPr>
                      <a:r>
                        <a:rPr lang="da-DK" sz="2400" kern="100">
                          <a:effectLst/>
                        </a:rPr>
                        <a:t>Substantiver</a:t>
                      </a:r>
                      <a:endParaRPr lang="da-DK" sz="2400"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b="1" i="1" kern="100">
                          <a:effectLst/>
                        </a:rPr>
                        <a:t>årsag, grund, faktor, virkning, konsekvens, resultat, produkt</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15000"/>
                        </a:lnSpc>
                        <a:spcAft>
                          <a:spcPts val="800"/>
                        </a:spcAft>
                      </a:pPr>
                      <a:r>
                        <a:rPr lang="da-DK" sz="2400" b="1" i="1" kern="100">
                          <a:effectLst/>
                        </a:rPr>
                        <a:t>ord for tid og tidsperioder: fx år, måned, uge</a:t>
                      </a:r>
                      <a:endParaRPr lang="da-DK" sz="2400" b="1" i="1" kern="10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51129487"/>
                  </a:ext>
                </a:extLst>
              </a:tr>
            </a:tbl>
          </a:graphicData>
        </a:graphic>
      </p:graphicFrame>
      <p:pic>
        <p:nvPicPr>
          <p:cNvPr id="10" name="Billede 9">
            <a:extLst>
              <a:ext uri="{FF2B5EF4-FFF2-40B4-BE49-F238E27FC236}">
                <a16:creationId xmlns:a16="http://schemas.microsoft.com/office/drawing/2014/main" id="{4C39D51B-6155-31A8-2859-35D7B603C997}"/>
              </a:ext>
            </a:extLst>
          </p:cNvPr>
          <p:cNvPicPr>
            <a:picLocks noChangeAspect="1"/>
          </p:cNvPicPr>
          <p:nvPr/>
        </p:nvPicPr>
        <p:blipFill rotWithShape="1">
          <a:blip r:embed="rId3"/>
          <a:srcRect l="29094" t="-1350" r="19545" b="1350"/>
          <a:stretch/>
        </p:blipFill>
        <p:spPr>
          <a:xfrm>
            <a:off x="87669" y="-137004"/>
            <a:ext cx="3021005" cy="7317557"/>
          </a:xfrm>
          <a:prstGeom prst="rect">
            <a:avLst/>
          </a:prstGeom>
        </p:spPr>
      </p:pic>
    </p:spTree>
    <p:extLst>
      <p:ext uri="{BB962C8B-B14F-4D97-AF65-F5344CB8AC3E}">
        <p14:creationId xmlns:p14="http://schemas.microsoft.com/office/powerpoint/2010/main" val="32060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B6210FD-5D1F-44E2-18AA-A2576B02893B}"/>
              </a:ext>
            </a:extLst>
          </p:cNvPr>
          <p:cNvSpPr>
            <a:spLocks noGrp="1"/>
          </p:cNvSpPr>
          <p:nvPr>
            <p:ph type="title"/>
          </p:nvPr>
        </p:nvSpPr>
        <p:spPr/>
        <p:txBody>
          <a:bodyPr>
            <a:normAutofit fontScale="90000"/>
          </a:bodyPr>
          <a:lstStyle/>
          <a:p>
            <a:r>
              <a:rPr lang="da-DK"/>
              <a:t>Redskaberne </a:t>
            </a:r>
            <a:r>
              <a:rPr lang="da-DK" i="1"/>
              <a:t>procestyper </a:t>
            </a:r>
            <a:br>
              <a:rPr lang="da-DK" i="1"/>
            </a:br>
            <a:r>
              <a:rPr lang="da-DK"/>
              <a:t>og</a:t>
            </a:r>
            <a:r>
              <a:rPr lang="da-DK" i="1"/>
              <a:t> ord for årsag/virkning </a:t>
            </a:r>
            <a:r>
              <a:rPr lang="da-DK"/>
              <a:t>og</a:t>
            </a:r>
            <a:r>
              <a:rPr lang="da-DK" i="1"/>
              <a:t> tid:</a:t>
            </a:r>
            <a:br>
              <a:rPr lang="da-DK"/>
            </a:br>
            <a:r>
              <a:rPr lang="da-DK"/>
              <a:t>Hvad kan de bruges til i undervisningen?</a:t>
            </a:r>
          </a:p>
        </p:txBody>
      </p:sp>
      <p:sp>
        <p:nvSpPr>
          <p:cNvPr id="7" name="Pladsholder til slidenummer 6">
            <a:extLst>
              <a:ext uri="{FF2B5EF4-FFF2-40B4-BE49-F238E27FC236}">
                <a16:creationId xmlns:a16="http://schemas.microsoft.com/office/drawing/2014/main" id="{552343D5-4DA6-5F25-6DF6-D79EB7CE0388}"/>
              </a:ext>
            </a:extLst>
          </p:cNvPr>
          <p:cNvSpPr>
            <a:spLocks noGrp="1"/>
          </p:cNvSpPr>
          <p:nvPr>
            <p:ph type="sldNum" sz="quarter" idx="12"/>
          </p:nvPr>
        </p:nvSpPr>
        <p:spPr/>
        <p:txBody>
          <a:bodyPr/>
          <a:lstStyle/>
          <a:p>
            <a:fld id="{C68AC1EC-23E2-4F0E-A5A4-674EC8DB954E}" type="slidenum">
              <a:rPr lang="en-US" smtClean="0"/>
              <a:t>21</a:t>
            </a:fld>
            <a:endParaRPr lang="en-US"/>
          </a:p>
        </p:txBody>
      </p:sp>
      <p:pic>
        <p:nvPicPr>
          <p:cNvPr id="3" name="Billede 2">
            <a:extLst>
              <a:ext uri="{FF2B5EF4-FFF2-40B4-BE49-F238E27FC236}">
                <a16:creationId xmlns:a16="http://schemas.microsoft.com/office/drawing/2014/main" id="{1E2A3FBB-7663-D0B7-8C8C-0B0FBE5BDC1C}"/>
              </a:ext>
            </a:extLst>
          </p:cNvPr>
          <p:cNvPicPr>
            <a:picLocks noChangeAspect="1"/>
          </p:cNvPicPr>
          <p:nvPr/>
        </p:nvPicPr>
        <p:blipFill>
          <a:blip r:embed="rId3"/>
          <a:stretch>
            <a:fillRect/>
          </a:stretch>
        </p:blipFill>
        <p:spPr>
          <a:xfrm>
            <a:off x="9729958" y="59018"/>
            <a:ext cx="2297851" cy="1983409"/>
          </a:xfrm>
          <a:prstGeom prst="rect">
            <a:avLst/>
          </a:prstGeom>
        </p:spPr>
      </p:pic>
      <p:pic>
        <p:nvPicPr>
          <p:cNvPr id="5" name="Billede 4">
            <a:extLst>
              <a:ext uri="{FF2B5EF4-FFF2-40B4-BE49-F238E27FC236}">
                <a16:creationId xmlns:a16="http://schemas.microsoft.com/office/drawing/2014/main" id="{E85641F3-230A-1F8E-8CE7-C4E64D37D97D}"/>
              </a:ext>
            </a:extLst>
          </p:cNvPr>
          <p:cNvPicPr>
            <a:picLocks noChangeAspect="1"/>
          </p:cNvPicPr>
          <p:nvPr/>
        </p:nvPicPr>
        <p:blipFill>
          <a:blip r:embed="rId4"/>
          <a:stretch>
            <a:fillRect/>
          </a:stretch>
        </p:blipFill>
        <p:spPr>
          <a:xfrm rot="1587071">
            <a:off x="9225797" y="458203"/>
            <a:ext cx="1238134" cy="633084"/>
          </a:xfrm>
          <a:prstGeom prst="rect">
            <a:avLst/>
          </a:prstGeom>
          <a:ln w="38100">
            <a:solidFill>
              <a:schemeClr val="tx1"/>
            </a:solidFill>
          </a:ln>
        </p:spPr>
      </p:pic>
      <p:pic>
        <p:nvPicPr>
          <p:cNvPr id="12" name="Pladsholder til indhold 10">
            <a:extLst>
              <a:ext uri="{FF2B5EF4-FFF2-40B4-BE49-F238E27FC236}">
                <a16:creationId xmlns:a16="http://schemas.microsoft.com/office/drawing/2014/main" id="{3A4901BF-851A-1490-86D7-2D1C3B90166A}"/>
              </a:ext>
            </a:extLst>
          </p:cNvPr>
          <p:cNvPicPr>
            <a:picLocks noChangeAspect="1"/>
          </p:cNvPicPr>
          <p:nvPr/>
        </p:nvPicPr>
        <p:blipFill>
          <a:blip r:embed="rId5"/>
          <a:stretch>
            <a:fillRect/>
          </a:stretch>
        </p:blipFill>
        <p:spPr>
          <a:xfrm rot="20667769">
            <a:off x="9655210" y="1163460"/>
            <a:ext cx="1204658" cy="697287"/>
          </a:xfrm>
          <a:prstGeom prst="rect">
            <a:avLst/>
          </a:prstGeom>
          <a:ln w="38100">
            <a:solidFill>
              <a:schemeClr val="tx1"/>
            </a:solidFill>
          </a:ln>
        </p:spPr>
      </p:pic>
      <p:pic>
        <p:nvPicPr>
          <p:cNvPr id="10" name="Billede 9">
            <a:extLst>
              <a:ext uri="{FF2B5EF4-FFF2-40B4-BE49-F238E27FC236}">
                <a16:creationId xmlns:a16="http://schemas.microsoft.com/office/drawing/2014/main" id="{677CE621-7F6D-A67A-532A-88198DB1F3A9}"/>
              </a:ext>
            </a:extLst>
          </p:cNvPr>
          <p:cNvPicPr>
            <a:picLocks noChangeAspect="1"/>
          </p:cNvPicPr>
          <p:nvPr/>
        </p:nvPicPr>
        <p:blipFill>
          <a:blip r:embed="rId6"/>
          <a:stretch>
            <a:fillRect/>
          </a:stretch>
        </p:blipFill>
        <p:spPr>
          <a:xfrm>
            <a:off x="5761802" y="2784031"/>
            <a:ext cx="5853650" cy="3292678"/>
          </a:xfrm>
          <a:prstGeom prst="rect">
            <a:avLst/>
          </a:prstGeom>
        </p:spPr>
      </p:pic>
      <p:pic>
        <p:nvPicPr>
          <p:cNvPr id="2" name="Billede 1">
            <a:extLst>
              <a:ext uri="{FF2B5EF4-FFF2-40B4-BE49-F238E27FC236}">
                <a16:creationId xmlns:a16="http://schemas.microsoft.com/office/drawing/2014/main" id="{C48DA108-C86D-509F-403B-E7C9B68A3DF2}"/>
              </a:ext>
            </a:extLst>
          </p:cNvPr>
          <p:cNvPicPr>
            <a:picLocks noChangeAspect="1"/>
          </p:cNvPicPr>
          <p:nvPr/>
        </p:nvPicPr>
        <p:blipFill rotWithShape="1">
          <a:blip r:embed="rId7"/>
          <a:srcRect r="7471"/>
          <a:stretch/>
        </p:blipFill>
        <p:spPr>
          <a:xfrm>
            <a:off x="120809" y="2647412"/>
            <a:ext cx="5640993" cy="3429297"/>
          </a:xfrm>
          <a:prstGeom prst="rect">
            <a:avLst/>
          </a:prstGeom>
        </p:spPr>
      </p:pic>
    </p:spTree>
    <p:extLst>
      <p:ext uri="{BB962C8B-B14F-4D97-AF65-F5344CB8AC3E}">
        <p14:creationId xmlns:p14="http://schemas.microsoft.com/office/powerpoint/2010/main" val="1761509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5F691-971E-D921-7F8C-1EDDE6C68AD3}"/>
              </a:ext>
            </a:extLst>
          </p:cNvPr>
          <p:cNvSpPr>
            <a:spLocks noGrp="1"/>
          </p:cNvSpPr>
          <p:nvPr>
            <p:ph type="title"/>
          </p:nvPr>
        </p:nvSpPr>
        <p:spPr>
          <a:xfrm>
            <a:off x="187321" y="-49231"/>
            <a:ext cx="10449784" cy="1265928"/>
          </a:xfrm>
        </p:spPr>
        <p:txBody>
          <a:bodyPr/>
          <a:lstStyle/>
          <a:p>
            <a:r>
              <a:rPr lang="da-DK"/>
              <a:t>Redskaberne kan bruges til skrivning af tekster </a:t>
            </a:r>
          </a:p>
        </p:txBody>
      </p:sp>
      <p:sp>
        <p:nvSpPr>
          <p:cNvPr id="3" name="Pladsholder til indhold 2">
            <a:extLst>
              <a:ext uri="{FF2B5EF4-FFF2-40B4-BE49-F238E27FC236}">
                <a16:creationId xmlns:a16="http://schemas.microsoft.com/office/drawing/2014/main" id="{76B4376B-3CB3-43F3-4FD8-619DFCF4BA27}"/>
              </a:ext>
            </a:extLst>
          </p:cNvPr>
          <p:cNvSpPr>
            <a:spLocks noGrp="1"/>
          </p:cNvSpPr>
          <p:nvPr>
            <p:ph idx="1"/>
          </p:nvPr>
        </p:nvSpPr>
        <p:spPr>
          <a:xfrm>
            <a:off x="187321" y="1743647"/>
            <a:ext cx="11817358" cy="5104448"/>
          </a:xfrm>
        </p:spPr>
        <p:txBody>
          <a:bodyPr>
            <a:noAutofit/>
          </a:bodyPr>
          <a:lstStyle/>
          <a:p>
            <a:pPr marL="0" indent="0">
              <a:buNone/>
            </a:pPr>
            <a:r>
              <a:rPr lang="da-DK" sz="2800" b="1"/>
              <a:t>Hvad</a:t>
            </a:r>
            <a:r>
              <a:rPr lang="da-DK" sz="2800"/>
              <a:t> er fænomenet? </a:t>
            </a:r>
          </a:p>
          <a:p>
            <a:pPr lvl="1"/>
            <a:r>
              <a:rPr lang="da-DK" sz="2400" i="1"/>
              <a:t>Er det </a:t>
            </a:r>
            <a:r>
              <a:rPr lang="da-DK" sz="2400" b="1"/>
              <a:t>hvad</a:t>
            </a:r>
            <a:r>
              <a:rPr lang="da-DK" sz="2400" i="1"/>
              <a:t> et fænomen er, der skal skrives om? </a:t>
            </a:r>
          </a:p>
          <a:p>
            <a:pPr lvl="2">
              <a:buFont typeface="Wingdings" pitchFamily="2" charset="2"/>
              <a:buChar char="Ø"/>
            </a:pPr>
            <a:r>
              <a:rPr lang="da-DK" sz="2200"/>
              <a:t>Så skal jeg beskrive: vælge mange relationelle processer.</a:t>
            </a:r>
          </a:p>
          <a:p>
            <a:pPr marL="228600" lvl="1" indent="0">
              <a:buNone/>
            </a:pPr>
            <a:endParaRPr lang="da-DK" sz="2400" b="1"/>
          </a:p>
          <a:p>
            <a:pPr marL="228600" lvl="1" indent="0">
              <a:buNone/>
            </a:pPr>
            <a:r>
              <a:rPr lang="da-DK" sz="2800" b="1"/>
              <a:t>Hvordan</a:t>
            </a:r>
            <a:r>
              <a:rPr lang="da-DK" sz="2800"/>
              <a:t> forløber processen og </a:t>
            </a:r>
            <a:r>
              <a:rPr lang="da-DK" sz="2800" b="1"/>
              <a:t>hvorfor</a:t>
            </a:r>
            <a:r>
              <a:rPr lang="da-DK" sz="2800"/>
              <a:t>?</a:t>
            </a:r>
          </a:p>
          <a:p>
            <a:pPr lvl="2"/>
            <a:r>
              <a:rPr lang="da-DK" sz="2400" i="1"/>
              <a:t>Er det </a:t>
            </a:r>
            <a:r>
              <a:rPr lang="da-DK" sz="2400" b="1" i="1"/>
              <a:t>hvordan</a:t>
            </a:r>
            <a:r>
              <a:rPr lang="da-DK" sz="2400" i="1"/>
              <a:t> en proces er, der skal skrives om? </a:t>
            </a:r>
          </a:p>
          <a:p>
            <a:pPr lvl="3">
              <a:buFont typeface="Wingdings" pitchFamily="2" charset="2"/>
              <a:buChar char="Ø"/>
            </a:pPr>
            <a:r>
              <a:rPr lang="da-DK" sz="2300"/>
              <a:t> Så skal den forklares: jeg skal vælge mange materielle processer og tidsord. </a:t>
            </a:r>
          </a:p>
          <a:p>
            <a:pPr lvl="3">
              <a:buFont typeface="Wingdings" pitchFamily="2" charset="2"/>
              <a:buChar char="Ø"/>
            </a:pPr>
            <a:r>
              <a:rPr lang="da-DK" sz="2300" b="1"/>
              <a:t>Hvorfor</a:t>
            </a:r>
            <a:r>
              <a:rPr lang="da-DK" sz="2300"/>
              <a:t>: Årsager til processen angives med ord for årsag/virkning.</a:t>
            </a:r>
          </a:p>
          <a:p>
            <a:pPr marL="228600" lvl="1" indent="0">
              <a:buNone/>
            </a:pPr>
            <a:endParaRPr lang="da-DK" sz="2000"/>
          </a:p>
          <a:p>
            <a:pPr marL="228600" lvl="1" indent="0">
              <a:buNone/>
            </a:pPr>
            <a:endParaRPr lang="da-DK" sz="1800"/>
          </a:p>
          <a:p>
            <a:endParaRPr lang="da-DK" sz="1800"/>
          </a:p>
          <a:p>
            <a:pPr marL="0" indent="0">
              <a:buNone/>
            </a:pPr>
            <a:endParaRPr lang="da-DK" sz="1800"/>
          </a:p>
          <a:p>
            <a:endParaRPr lang="da-DK" sz="1800"/>
          </a:p>
        </p:txBody>
      </p:sp>
      <p:sp>
        <p:nvSpPr>
          <p:cNvPr id="6" name="Pladsholder til slidenummer 5">
            <a:extLst>
              <a:ext uri="{FF2B5EF4-FFF2-40B4-BE49-F238E27FC236}">
                <a16:creationId xmlns:a16="http://schemas.microsoft.com/office/drawing/2014/main" id="{0BBE57D3-A1CF-E347-3438-F2D2176CEA83}"/>
              </a:ext>
            </a:extLst>
          </p:cNvPr>
          <p:cNvSpPr>
            <a:spLocks noGrp="1"/>
          </p:cNvSpPr>
          <p:nvPr>
            <p:ph type="sldNum" sz="quarter" idx="12"/>
          </p:nvPr>
        </p:nvSpPr>
        <p:spPr/>
        <p:txBody>
          <a:bodyPr/>
          <a:lstStyle/>
          <a:p>
            <a:fld id="{C68AC1EC-23E2-4F0E-A5A4-674EC8DB954E}" type="slidenum">
              <a:rPr lang="en-US" smtClean="0"/>
              <a:t>22</a:t>
            </a:fld>
            <a:endParaRPr lang="en-US"/>
          </a:p>
        </p:txBody>
      </p:sp>
      <p:pic>
        <p:nvPicPr>
          <p:cNvPr id="4" name="Billede 3">
            <a:extLst>
              <a:ext uri="{FF2B5EF4-FFF2-40B4-BE49-F238E27FC236}">
                <a16:creationId xmlns:a16="http://schemas.microsoft.com/office/drawing/2014/main" id="{AE02EF98-1E14-3AB7-1902-7739EF984AFD}"/>
              </a:ext>
            </a:extLst>
          </p:cNvPr>
          <p:cNvPicPr>
            <a:picLocks noChangeAspect="1"/>
          </p:cNvPicPr>
          <p:nvPr/>
        </p:nvPicPr>
        <p:blipFill>
          <a:blip r:embed="rId3"/>
          <a:stretch>
            <a:fillRect/>
          </a:stretch>
        </p:blipFill>
        <p:spPr>
          <a:xfrm>
            <a:off x="9803734" y="-216960"/>
            <a:ext cx="2297851" cy="1983409"/>
          </a:xfrm>
          <a:prstGeom prst="rect">
            <a:avLst/>
          </a:prstGeom>
        </p:spPr>
      </p:pic>
      <p:pic>
        <p:nvPicPr>
          <p:cNvPr id="5" name="Billede 4">
            <a:extLst>
              <a:ext uri="{FF2B5EF4-FFF2-40B4-BE49-F238E27FC236}">
                <a16:creationId xmlns:a16="http://schemas.microsoft.com/office/drawing/2014/main" id="{37E90043-AC89-3F89-5A72-992C3DB2DD11}"/>
              </a:ext>
            </a:extLst>
          </p:cNvPr>
          <p:cNvPicPr>
            <a:picLocks noChangeAspect="1"/>
          </p:cNvPicPr>
          <p:nvPr/>
        </p:nvPicPr>
        <p:blipFill>
          <a:blip r:embed="rId4"/>
          <a:stretch>
            <a:fillRect/>
          </a:stretch>
        </p:blipFill>
        <p:spPr>
          <a:xfrm rot="1587071">
            <a:off x="9370129" y="701523"/>
            <a:ext cx="1238134" cy="633084"/>
          </a:xfrm>
          <a:prstGeom prst="rect">
            <a:avLst/>
          </a:prstGeom>
          <a:ln w="38100">
            <a:solidFill>
              <a:schemeClr val="tx1"/>
            </a:solidFill>
          </a:ln>
        </p:spPr>
      </p:pic>
      <p:pic>
        <p:nvPicPr>
          <p:cNvPr id="7" name="Pladsholder til indhold 10">
            <a:extLst>
              <a:ext uri="{FF2B5EF4-FFF2-40B4-BE49-F238E27FC236}">
                <a16:creationId xmlns:a16="http://schemas.microsoft.com/office/drawing/2014/main" id="{8ED26A35-998C-6504-FCAC-CED2BD89FE3D}"/>
              </a:ext>
            </a:extLst>
          </p:cNvPr>
          <p:cNvPicPr>
            <a:picLocks noChangeAspect="1"/>
          </p:cNvPicPr>
          <p:nvPr/>
        </p:nvPicPr>
        <p:blipFill>
          <a:blip r:embed="rId5"/>
          <a:stretch>
            <a:fillRect/>
          </a:stretch>
        </p:blipFill>
        <p:spPr>
          <a:xfrm rot="19867030">
            <a:off x="10266773" y="1234474"/>
            <a:ext cx="970472" cy="596114"/>
          </a:xfrm>
          <a:prstGeom prst="rect">
            <a:avLst/>
          </a:prstGeom>
          <a:ln w="38100">
            <a:solidFill>
              <a:schemeClr val="tx1"/>
            </a:solidFill>
          </a:ln>
        </p:spPr>
      </p:pic>
    </p:spTree>
    <p:extLst>
      <p:ext uri="{BB962C8B-B14F-4D97-AF65-F5344CB8AC3E}">
        <p14:creationId xmlns:p14="http://schemas.microsoft.com/office/powerpoint/2010/main" val="16924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21511CD-F439-D463-D140-03491A41A9B0}"/>
              </a:ext>
            </a:extLst>
          </p:cNvPr>
          <p:cNvSpPr>
            <a:spLocks noGrp="1"/>
          </p:cNvSpPr>
          <p:nvPr>
            <p:ph type="title"/>
          </p:nvPr>
        </p:nvSpPr>
        <p:spPr>
          <a:xfrm>
            <a:off x="1321835" y="1859562"/>
            <a:ext cx="10108164" cy="3138875"/>
          </a:xfrm>
        </p:spPr>
        <p:txBody>
          <a:bodyPr>
            <a:normAutofit/>
          </a:bodyPr>
          <a:lstStyle/>
          <a:p>
            <a:r>
              <a:rPr lang="da-DK" sz="4800" b="1">
                <a:solidFill>
                  <a:srgbClr val="00B050"/>
                </a:solidFill>
              </a:rPr>
              <a:t>Tekststruktur </a:t>
            </a:r>
            <a:br>
              <a:rPr lang="da-DK" sz="4800" b="1">
                <a:solidFill>
                  <a:srgbClr val="00B050"/>
                </a:solidFill>
              </a:rPr>
            </a:br>
            <a:endParaRPr lang="da-DK" sz="4800" b="1">
              <a:solidFill>
                <a:srgbClr val="00B050"/>
              </a:solidFill>
            </a:endParaRPr>
          </a:p>
        </p:txBody>
      </p:sp>
      <p:sp>
        <p:nvSpPr>
          <p:cNvPr id="8" name="Pladsholder til tekst 7">
            <a:extLst>
              <a:ext uri="{FF2B5EF4-FFF2-40B4-BE49-F238E27FC236}">
                <a16:creationId xmlns:a16="http://schemas.microsoft.com/office/drawing/2014/main" id="{8D10AA86-DAFE-1B3A-1C08-DCD3AAC234DF}"/>
              </a:ext>
            </a:extLst>
          </p:cNvPr>
          <p:cNvSpPr>
            <a:spLocks noGrp="1"/>
          </p:cNvSpPr>
          <p:nvPr>
            <p:ph type="body" idx="1"/>
          </p:nvPr>
        </p:nvSpPr>
        <p:spPr/>
        <p:txBody>
          <a:bodyPr>
            <a:normAutofit/>
          </a:bodyPr>
          <a:lstStyle/>
          <a:p>
            <a:r>
              <a:rPr lang="da-DK" sz="2400" b="1"/>
              <a:t>måder at organisere viden på</a:t>
            </a:r>
          </a:p>
        </p:txBody>
      </p:sp>
      <p:sp>
        <p:nvSpPr>
          <p:cNvPr id="4" name="Pladsholder til dato 3">
            <a:extLst>
              <a:ext uri="{FF2B5EF4-FFF2-40B4-BE49-F238E27FC236}">
                <a16:creationId xmlns:a16="http://schemas.microsoft.com/office/drawing/2014/main" id="{930AF401-1D8E-7E39-5979-F33D59B632E9}"/>
              </a:ext>
            </a:extLst>
          </p:cNvPr>
          <p:cNvSpPr>
            <a:spLocks noGrp="1"/>
          </p:cNvSpPr>
          <p:nvPr>
            <p:ph type="dt" sz="half" idx="10"/>
          </p:nvPr>
        </p:nvSpPr>
        <p:spPr/>
        <p:txBody>
          <a:bodyPr/>
          <a:lstStyle/>
          <a:p>
            <a:fld id="{579F6069-8263-4296-913A-BC2234E8D32B}" type="datetime1">
              <a:rPr lang="en-US" smtClean="0"/>
              <a:t>3/15/24</a:t>
            </a:fld>
            <a:endParaRPr lang="en-US"/>
          </a:p>
        </p:txBody>
      </p:sp>
      <p:sp>
        <p:nvSpPr>
          <p:cNvPr id="5" name="Pladsholder til sidefod 4">
            <a:extLst>
              <a:ext uri="{FF2B5EF4-FFF2-40B4-BE49-F238E27FC236}">
                <a16:creationId xmlns:a16="http://schemas.microsoft.com/office/drawing/2014/main" id="{A472BD04-CEF2-D6B2-624E-FD1EDECB4FAA}"/>
              </a:ext>
            </a:extLst>
          </p:cNvPr>
          <p:cNvSpPr>
            <a:spLocks noGrp="1"/>
          </p:cNvSpPr>
          <p:nvPr>
            <p:ph type="ftr" sz="quarter" idx="11"/>
          </p:nvPr>
        </p:nvSpPr>
        <p:spPr/>
        <p:txBody>
          <a:bodyPr/>
          <a:lstStyle/>
          <a:p>
            <a:r>
              <a:rPr lang="en-US"/>
              <a:t>Sample Footer Text</a:t>
            </a:r>
          </a:p>
        </p:txBody>
      </p:sp>
      <p:sp>
        <p:nvSpPr>
          <p:cNvPr id="6" name="Pladsholder til slidenummer 5">
            <a:extLst>
              <a:ext uri="{FF2B5EF4-FFF2-40B4-BE49-F238E27FC236}">
                <a16:creationId xmlns:a16="http://schemas.microsoft.com/office/drawing/2014/main" id="{FA7CA851-5A65-A65E-E0AE-E840821AF5E4}"/>
              </a:ext>
            </a:extLst>
          </p:cNvPr>
          <p:cNvSpPr>
            <a:spLocks noGrp="1"/>
          </p:cNvSpPr>
          <p:nvPr>
            <p:ph type="sldNum" sz="quarter" idx="12"/>
          </p:nvPr>
        </p:nvSpPr>
        <p:spPr/>
        <p:txBody>
          <a:bodyPr/>
          <a:lstStyle/>
          <a:p>
            <a:fld id="{C68AC1EC-23E2-4F0E-A5A4-674EC8DB954E}" type="slidenum">
              <a:rPr lang="en-US" smtClean="0"/>
              <a:t>23</a:t>
            </a:fld>
            <a:endParaRPr lang="en-US"/>
          </a:p>
        </p:txBody>
      </p:sp>
      <p:pic>
        <p:nvPicPr>
          <p:cNvPr id="2" name="Billede 1">
            <a:extLst>
              <a:ext uri="{FF2B5EF4-FFF2-40B4-BE49-F238E27FC236}">
                <a16:creationId xmlns:a16="http://schemas.microsoft.com/office/drawing/2014/main" id="{E2B45917-B02D-758C-A0B4-2FF5BFB890BC}"/>
              </a:ext>
            </a:extLst>
          </p:cNvPr>
          <p:cNvPicPr>
            <a:picLocks noChangeAspect="1"/>
          </p:cNvPicPr>
          <p:nvPr/>
        </p:nvPicPr>
        <p:blipFill>
          <a:blip r:embed="rId2"/>
          <a:stretch>
            <a:fillRect/>
          </a:stretch>
        </p:blipFill>
        <p:spPr>
          <a:xfrm>
            <a:off x="8791124" y="0"/>
            <a:ext cx="3246547" cy="2802283"/>
          </a:xfrm>
          <a:prstGeom prst="rect">
            <a:avLst/>
          </a:prstGeom>
        </p:spPr>
      </p:pic>
      <p:pic>
        <p:nvPicPr>
          <p:cNvPr id="3" name="Billede 2">
            <a:extLst>
              <a:ext uri="{FF2B5EF4-FFF2-40B4-BE49-F238E27FC236}">
                <a16:creationId xmlns:a16="http://schemas.microsoft.com/office/drawing/2014/main" id="{FF901F8B-B5CE-DD04-B503-A56C738217D9}"/>
              </a:ext>
            </a:extLst>
          </p:cNvPr>
          <p:cNvPicPr>
            <a:picLocks noChangeAspect="1"/>
          </p:cNvPicPr>
          <p:nvPr/>
        </p:nvPicPr>
        <p:blipFill>
          <a:blip r:embed="rId3"/>
          <a:stretch>
            <a:fillRect/>
          </a:stretch>
        </p:blipFill>
        <p:spPr>
          <a:xfrm rot="1652382">
            <a:off x="9111613" y="534011"/>
            <a:ext cx="1439477" cy="807729"/>
          </a:xfrm>
          <a:prstGeom prst="rect">
            <a:avLst/>
          </a:prstGeom>
          <a:ln w="38100">
            <a:solidFill>
              <a:schemeClr val="tx1"/>
            </a:solidFill>
          </a:ln>
        </p:spPr>
      </p:pic>
      <p:pic>
        <p:nvPicPr>
          <p:cNvPr id="9" name="Billede 8">
            <a:extLst>
              <a:ext uri="{FF2B5EF4-FFF2-40B4-BE49-F238E27FC236}">
                <a16:creationId xmlns:a16="http://schemas.microsoft.com/office/drawing/2014/main" id="{79074AEF-53FD-5CC0-7B91-D6446C571742}"/>
              </a:ext>
            </a:extLst>
          </p:cNvPr>
          <p:cNvPicPr>
            <a:picLocks noChangeAspect="1"/>
          </p:cNvPicPr>
          <p:nvPr/>
        </p:nvPicPr>
        <p:blipFill>
          <a:blip r:embed="rId4"/>
          <a:stretch>
            <a:fillRect/>
          </a:stretch>
        </p:blipFill>
        <p:spPr>
          <a:xfrm rot="562014">
            <a:off x="9229098" y="1089432"/>
            <a:ext cx="1351400" cy="760162"/>
          </a:xfrm>
          <a:prstGeom prst="rect">
            <a:avLst/>
          </a:prstGeom>
          <a:ln w="38100">
            <a:solidFill>
              <a:schemeClr val="tx1"/>
            </a:solidFill>
          </a:ln>
        </p:spPr>
      </p:pic>
    </p:spTree>
    <p:extLst>
      <p:ext uri="{BB962C8B-B14F-4D97-AF65-F5344CB8AC3E}">
        <p14:creationId xmlns:p14="http://schemas.microsoft.com/office/powerpoint/2010/main" val="3064050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6A36AD8-2519-68AE-9330-1103ACA785B7}"/>
              </a:ext>
            </a:extLst>
          </p:cNvPr>
          <p:cNvSpPr>
            <a:spLocks noGrp="1"/>
          </p:cNvSpPr>
          <p:nvPr>
            <p:ph type="title"/>
          </p:nvPr>
        </p:nvSpPr>
        <p:spPr>
          <a:xfrm>
            <a:off x="743787" y="136525"/>
            <a:ext cx="10449784" cy="1265928"/>
          </a:xfrm>
        </p:spPr>
        <p:txBody>
          <a:bodyPr anchor="t">
            <a:normAutofit/>
          </a:bodyPr>
          <a:lstStyle/>
          <a:p>
            <a:r>
              <a:rPr lang="da-DK"/>
              <a:t>Tekststruktur: </a:t>
            </a:r>
            <a:r>
              <a:rPr lang="da-DK" b="1"/>
              <a:t>Beskrivelse</a:t>
            </a:r>
            <a:r>
              <a:rPr lang="da-DK"/>
              <a:t> af et fænomen og hvad det består af</a:t>
            </a:r>
          </a:p>
        </p:txBody>
      </p:sp>
      <p:sp>
        <p:nvSpPr>
          <p:cNvPr id="4" name="Pladsholder til dato 3">
            <a:extLst>
              <a:ext uri="{FF2B5EF4-FFF2-40B4-BE49-F238E27FC236}">
                <a16:creationId xmlns:a16="http://schemas.microsoft.com/office/drawing/2014/main" id="{82B48ADE-C80C-F82D-2521-3AF418F21667}"/>
              </a:ext>
            </a:extLst>
          </p:cNvPr>
          <p:cNvSpPr>
            <a:spLocks noGrp="1"/>
          </p:cNvSpPr>
          <p:nvPr>
            <p:ph type="dt" sz="half" idx="10"/>
          </p:nvPr>
        </p:nvSpPr>
        <p:spPr/>
        <p:txBody>
          <a:bodyPr anchor="ctr">
            <a:normAutofit/>
          </a:bodyPr>
          <a:lstStyle/>
          <a:p>
            <a:pPr>
              <a:spcAft>
                <a:spcPts val="600"/>
              </a:spcAft>
            </a:pPr>
            <a:fld id="{579F6069-8263-4296-913A-BC2234E8D32B}" type="datetime1">
              <a:rPr lang="en-US" smtClean="0"/>
              <a:pPr>
                <a:spcAft>
                  <a:spcPts val="600"/>
                </a:spcAft>
              </a:pPr>
              <a:t>3/15/24</a:t>
            </a:fld>
            <a:endParaRPr lang="en-US"/>
          </a:p>
        </p:txBody>
      </p:sp>
      <p:sp>
        <p:nvSpPr>
          <p:cNvPr id="5" name="Pladsholder til sidefod 4">
            <a:extLst>
              <a:ext uri="{FF2B5EF4-FFF2-40B4-BE49-F238E27FC236}">
                <a16:creationId xmlns:a16="http://schemas.microsoft.com/office/drawing/2014/main" id="{A2C51031-44BE-5450-32E1-0DD86E1E6BD3}"/>
              </a:ext>
            </a:extLst>
          </p:cNvPr>
          <p:cNvSpPr>
            <a:spLocks noGrp="1"/>
          </p:cNvSpPr>
          <p:nvPr>
            <p:ph type="ftr" sz="quarter" idx="11"/>
          </p:nvPr>
        </p:nvSpPr>
        <p:spPr/>
        <p:txBody>
          <a:bodyPr anchor="ctr">
            <a:normAutofit/>
          </a:bodyPr>
          <a:lstStyle/>
          <a:p>
            <a:pPr>
              <a:spcAft>
                <a:spcPts val="600"/>
              </a:spcAft>
            </a:pPr>
            <a:r>
              <a:rPr lang="en-US"/>
              <a:t>Sample Footer Text</a:t>
            </a:r>
          </a:p>
        </p:txBody>
      </p:sp>
      <p:sp>
        <p:nvSpPr>
          <p:cNvPr id="6" name="Pladsholder til slidenummer 5">
            <a:extLst>
              <a:ext uri="{FF2B5EF4-FFF2-40B4-BE49-F238E27FC236}">
                <a16:creationId xmlns:a16="http://schemas.microsoft.com/office/drawing/2014/main" id="{A7FCDB75-7FD0-1C6E-7F34-771FF2AB0E4F}"/>
              </a:ext>
            </a:extLst>
          </p:cNvPr>
          <p:cNvSpPr>
            <a:spLocks noGrp="1"/>
          </p:cNvSpPr>
          <p:nvPr>
            <p:ph type="sldNum" sz="quarter" idx="12"/>
          </p:nvPr>
        </p:nvSpPr>
        <p:spPr/>
        <p:txBody>
          <a:bodyPr anchor="ctr">
            <a:normAutofit/>
          </a:bodyPr>
          <a:lstStyle/>
          <a:p>
            <a:pPr>
              <a:spcAft>
                <a:spcPts val="600"/>
              </a:spcAft>
            </a:pPr>
            <a:fld id="{C68AC1EC-23E2-4F0E-A5A4-674EC8DB954E}" type="slidenum">
              <a:rPr lang="en-US" smtClean="0"/>
              <a:pPr>
                <a:spcAft>
                  <a:spcPts val="600"/>
                </a:spcAft>
              </a:pPr>
              <a:t>24</a:t>
            </a:fld>
            <a:endParaRPr lang="en-US"/>
          </a:p>
        </p:txBody>
      </p:sp>
      <p:graphicFrame>
        <p:nvGraphicFramePr>
          <p:cNvPr id="11" name="Tabel 10">
            <a:extLst>
              <a:ext uri="{FF2B5EF4-FFF2-40B4-BE49-F238E27FC236}">
                <a16:creationId xmlns:a16="http://schemas.microsoft.com/office/drawing/2014/main" id="{E0EAA74A-AD6D-E1B0-FA99-42F10231EAA7}"/>
              </a:ext>
            </a:extLst>
          </p:cNvPr>
          <p:cNvGraphicFramePr>
            <a:graphicFrameLocks noGrp="1"/>
          </p:cNvGraphicFramePr>
          <p:nvPr>
            <p:extLst>
              <p:ext uri="{D42A27DB-BD31-4B8C-83A1-F6EECF244321}">
                <p14:modId xmlns:p14="http://schemas.microsoft.com/office/powerpoint/2010/main" val="832977263"/>
              </p:ext>
            </p:extLst>
          </p:nvPr>
        </p:nvGraphicFramePr>
        <p:xfrm>
          <a:off x="729928" y="1711695"/>
          <a:ext cx="10829904" cy="4335412"/>
        </p:xfrm>
        <a:graphic>
          <a:graphicData uri="http://schemas.openxmlformats.org/drawingml/2006/table">
            <a:tbl>
              <a:tblPr firstRow="1" firstCol="1" bandRow="1">
                <a:tableStyleId>{BC89EF96-8CEA-46FF-86C4-4CE0E7609802}</a:tableStyleId>
              </a:tblPr>
              <a:tblGrid>
                <a:gridCol w="3079785">
                  <a:extLst>
                    <a:ext uri="{9D8B030D-6E8A-4147-A177-3AD203B41FA5}">
                      <a16:colId xmlns:a16="http://schemas.microsoft.com/office/drawing/2014/main" val="607095631"/>
                    </a:ext>
                  </a:extLst>
                </a:gridCol>
                <a:gridCol w="5134170">
                  <a:extLst>
                    <a:ext uri="{9D8B030D-6E8A-4147-A177-3AD203B41FA5}">
                      <a16:colId xmlns:a16="http://schemas.microsoft.com/office/drawing/2014/main" val="2774302949"/>
                    </a:ext>
                  </a:extLst>
                </a:gridCol>
                <a:gridCol w="2615949">
                  <a:extLst>
                    <a:ext uri="{9D8B030D-6E8A-4147-A177-3AD203B41FA5}">
                      <a16:colId xmlns:a16="http://schemas.microsoft.com/office/drawing/2014/main" val="589913096"/>
                    </a:ext>
                  </a:extLst>
                </a:gridCol>
              </a:tblGrid>
              <a:tr h="1217790">
                <a:tc>
                  <a:txBody>
                    <a:bodyPr/>
                    <a:lstStyle/>
                    <a:p>
                      <a:pPr>
                        <a:lnSpc>
                          <a:spcPct val="115000"/>
                        </a:lnSpc>
                        <a:spcAft>
                          <a:spcPts val="800"/>
                        </a:spcAft>
                      </a:pPr>
                      <a:r>
                        <a:rPr lang="da-DK" sz="2000" b="0" i="0" kern="100">
                          <a:effectLst/>
                        </a:rPr>
                        <a:t>Fænomenet: hvad det er</a:t>
                      </a:r>
                    </a:p>
                    <a:p>
                      <a:pPr>
                        <a:lnSpc>
                          <a:spcPct val="115000"/>
                        </a:lnSpc>
                        <a:spcAft>
                          <a:spcPts val="800"/>
                        </a:spcAft>
                      </a:pPr>
                      <a:r>
                        <a:rPr lang="da-DK" sz="2000" b="1" kern="100">
                          <a:effectLst/>
                        </a:rPr>
                        <a:t>klassifikation</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nSpc>
                          <a:spcPct val="115000"/>
                        </a:lnSpc>
                        <a:spcAft>
                          <a:spcPts val="800"/>
                        </a:spcAft>
                      </a:pPr>
                      <a:r>
                        <a:rPr lang="da-DK" sz="2000" kern="100">
                          <a:effectLst/>
                        </a:rPr>
                        <a:t>Drivhuseffekten </a:t>
                      </a:r>
                      <a:r>
                        <a:rPr lang="da-DK" sz="2000" kern="100">
                          <a:effectLst/>
                          <a:highlight>
                            <a:srgbClr val="00FF00"/>
                          </a:highlight>
                        </a:rPr>
                        <a:t>er</a:t>
                      </a:r>
                      <a:r>
                        <a:rPr lang="da-DK" sz="2000" kern="100">
                          <a:effectLst/>
                        </a:rPr>
                        <a:t> en populær betegnelse for atmosfærens evne til at holde igen på udstrålingen af energi fra jordoverfladen.</a:t>
                      </a:r>
                      <a:endParaRPr lang="da-DK" sz="20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nSpc>
                          <a:spcPct val="115000"/>
                        </a:lnSpc>
                        <a:spcAft>
                          <a:spcPts val="800"/>
                        </a:spcAft>
                      </a:pPr>
                      <a:r>
                        <a:rPr lang="da-DK" sz="2000" b="1" kern="100">
                          <a:effectLst/>
                        </a:rPr>
                        <a:t>relationel proces</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428777131"/>
                  </a:ext>
                </a:extLst>
              </a:tr>
              <a:tr h="1767139">
                <a:tc>
                  <a:txBody>
                    <a:bodyPr/>
                    <a:lstStyle/>
                    <a:p>
                      <a:pPr>
                        <a:lnSpc>
                          <a:spcPct val="115000"/>
                        </a:lnSpc>
                        <a:spcAft>
                          <a:spcPts val="800"/>
                        </a:spcAft>
                      </a:pPr>
                      <a:r>
                        <a:rPr lang="da-DK" sz="2000" b="0" kern="100">
                          <a:effectLst/>
                        </a:rPr>
                        <a:t>Første del: naturlig på alle planeter</a:t>
                      </a:r>
                    </a:p>
                    <a:p>
                      <a:pPr>
                        <a:lnSpc>
                          <a:spcPct val="115000"/>
                        </a:lnSpc>
                        <a:spcAft>
                          <a:spcPts val="800"/>
                        </a:spcAft>
                      </a:pPr>
                      <a:r>
                        <a:rPr lang="da-DK" sz="2000" kern="100">
                          <a:effectLst/>
                        </a:rPr>
                        <a:t>1. </a:t>
                      </a:r>
                      <a:r>
                        <a:rPr lang="da-DK" sz="2000" b="1" kern="100">
                          <a:effectLst/>
                        </a:rPr>
                        <a:t>beskrivelse</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nSpc>
                          <a:spcPct val="115000"/>
                        </a:lnSpc>
                        <a:spcAft>
                          <a:spcPts val="800"/>
                        </a:spcAft>
                      </a:pPr>
                      <a:r>
                        <a:rPr lang="da-DK" sz="2000" kern="100">
                          <a:effectLst/>
                        </a:rPr>
                        <a:t>Drivhuseffekt </a:t>
                      </a:r>
                      <a:r>
                        <a:rPr lang="da-DK" sz="2000" kern="100">
                          <a:effectLst/>
                          <a:highlight>
                            <a:srgbClr val="00FF00"/>
                          </a:highlight>
                        </a:rPr>
                        <a:t>findes</a:t>
                      </a:r>
                      <a:r>
                        <a:rPr lang="da-DK" sz="2000" kern="100">
                          <a:effectLst/>
                        </a:rPr>
                        <a:t> naturligt i større eller mindre grad på alle planeter med en atmosfære og </a:t>
                      </a:r>
                      <a:r>
                        <a:rPr lang="da-DK" sz="2000" kern="100">
                          <a:effectLst/>
                          <a:highlight>
                            <a:srgbClr val="00FF00"/>
                          </a:highlight>
                        </a:rPr>
                        <a:t>skyl</a:t>
                      </a:r>
                      <a:r>
                        <a:rPr lang="da-DK" sz="2000" kern="100">
                          <a:effectLst/>
                          <a:highlight>
                            <a:srgbClr val="C0C0C0"/>
                          </a:highlight>
                        </a:rPr>
                        <a:t>des</a:t>
                      </a:r>
                      <a:r>
                        <a:rPr lang="da-DK" sz="2000" kern="100">
                          <a:effectLst/>
                        </a:rPr>
                        <a:t> forekomsten af særlige luftarter og partikler.</a:t>
                      </a:r>
                      <a:endParaRPr lang="da-DK" sz="20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nSpc>
                          <a:spcPct val="115000"/>
                        </a:lnSpc>
                        <a:spcAft>
                          <a:spcPts val="800"/>
                        </a:spcAft>
                      </a:pPr>
                      <a:r>
                        <a:rPr lang="da-DK" sz="2000" b="1" kern="100">
                          <a:effectLst/>
                        </a:rPr>
                        <a:t>relationelle processer</a:t>
                      </a:r>
                    </a:p>
                    <a:p>
                      <a:pPr>
                        <a:lnSpc>
                          <a:spcPct val="115000"/>
                        </a:lnSpc>
                        <a:spcAft>
                          <a:spcPts val="800"/>
                        </a:spcAft>
                      </a:pPr>
                      <a:r>
                        <a:rPr lang="da-DK" sz="2000" b="1" kern="100">
                          <a:effectLst/>
                        </a:rPr>
                        <a:t>årsag/virkning</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42544125"/>
                  </a:ext>
                </a:extLst>
              </a:tr>
              <a:tr h="1350483">
                <a:tc>
                  <a:txBody>
                    <a:bodyPr/>
                    <a:lstStyle/>
                    <a:p>
                      <a:pPr>
                        <a:lnSpc>
                          <a:spcPct val="115000"/>
                        </a:lnSpc>
                        <a:spcAft>
                          <a:spcPts val="800"/>
                        </a:spcAft>
                      </a:pPr>
                      <a:r>
                        <a:rPr lang="da-DK" sz="2000" b="0" i="0" kern="100">
                          <a:effectLst/>
                        </a:rPr>
                        <a:t>Andel del: På jorden…</a:t>
                      </a:r>
                    </a:p>
                    <a:p>
                      <a:pPr>
                        <a:lnSpc>
                          <a:spcPct val="115000"/>
                        </a:lnSpc>
                        <a:spcAft>
                          <a:spcPts val="0"/>
                        </a:spcAft>
                      </a:pPr>
                      <a:r>
                        <a:rPr lang="da-DK" sz="2000" kern="100">
                          <a:effectLst/>
                        </a:rPr>
                        <a:t>2. beskrivelse</a:t>
                      </a:r>
                      <a:endParaRPr lang="da-DK" sz="20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nSpc>
                          <a:spcPct val="115000"/>
                        </a:lnSpc>
                        <a:spcAft>
                          <a:spcPts val="0"/>
                        </a:spcAft>
                      </a:pPr>
                      <a:r>
                        <a:rPr lang="da-DK" sz="2000" kern="100">
                          <a:effectLst/>
                        </a:rPr>
                        <a:t>På Jorden </a:t>
                      </a:r>
                      <a:r>
                        <a:rPr lang="da-DK" sz="2000" kern="100">
                          <a:effectLst/>
                          <a:highlight>
                            <a:srgbClr val="00FF00"/>
                          </a:highlight>
                        </a:rPr>
                        <a:t>er</a:t>
                      </a:r>
                      <a:r>
                        <a:rPr lang="da-DK" sz="2000" kern="100">
                          <a:effectLst/>
                        </a:rPr>
                        <a:t> vanddamp langt den vigtigste luftart for drivhuseffekten</a:t>
                      </a:r>
                      <a:endParaRPr lang="da-DK" sz="20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nSpc>
                          <a:spcPct val="115000"/>
                        </a:lnSpc>
                        <a:spcAft>
                          <a:spcPts val="0"/>
                        </a:spcAft>
                      </a:pPr>
                      <a:r>
                        <a:rPr lang="da-DK" sz="2000" b="1" kern="100">
                          <a:effectLst/>
                        </a:rPr>
                        <a:t>relationel proces</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0818446"/>
                  </a:ext>
                </a:extLst>
              </a:tr>
            </a:tbl>
          </a:graphicData>
        </a:graphic>
      </p:graphicFrame>
    </p:spTree>
    <p:extLst>
      <p:ext uri="{BB962C8B-B14F-4D97-AF65-F5344CB8AC3E}">
        <p14:creationId xmlns:p14="http://schemas.microsoft.com/office/powerpoint/2010/main" val="2489269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F86921B-3429-A02E-52EF-D0E5C8344DBF}"/>
              </a:ext>
            </a:extLst>
          </p:cNvPr>
          <p:cNvSpPr>
            <a:spLocks noGrp="1"/>
          </p:cNvSpPr>
          <p:nvPr>
            <p:ph type="title"/>
          </p:nvPr>
        </p:nvSpPr>
        <p:spPr>
          <a:xfrm>
            <a:off x="418978" y="-372454"/>
            <a:ext cx="10449784" cy="1265928"/>
          </a:xfrm>
        </p:spPr>
        <p:txBody>
          <a:bodyPr/>
          <a:lstStyle/>
          <a:p>
            <a:r>
              <a:rPr lang="da-DK"/>
              <a:t>Beskrivelse – helhed-dele</a:t>
            </a:r>
          </a:p>
        </p:txBody>
      </p:sp>
      <p:pic>
        <p:nvPicPr>
          <p:cNvPr id="3" name="Pladsholder til indhold 2">
            <a:extLst>
              <a:ext uri="{FF2B5EF4-FFF2-40B4-BE49-F238E27FC236}">
                <a16:creationId xmlns:a16="http://schemas.microsoft.com/office/drawing/2014/main" id="{81CFD6C6-A283-136F-F363-AD11B96326B7}"/>
              </a:ext>
            </a:extLst>
          </p:cNvPr>
          <p:cNvPicPr>
            <a:picLocks noGrp="1" noChangeAspect="1"/>
          </p:cNvPicPr>
          <p:nvPr>
            <p:ph sz="half" idx="1"/>
          </p:nvPr>
        </p:nvPicPr>
        <p:blipFill rotWithShape="1">
          <a:blip r:embed="rId2"/>
          <a:srcRect l="3570" r="6288"/>
          <a:stretch/>
        </p:blipFill>
        <p:spPr>
          <a:xfrm>
            <a:off x="6245501" y="893474"/>
            <a:ext cx="5845215" cy="5719757"/>
          </a:xfrm>
        </p:spPr>
      </p:pic>
      <p:sp>
        <p:nvSpPr>
          <p:cNvPr id="12" name="Tekstfelt 11">
            <a:extLst>
              <a:ext uri="{FF2B5EF4-FFF2-40B4-BE49-F238E27FC236}">
                <a16:creationId xmlns:a16="http://schemas.microsoft.com/office/drawing/2014/main" id="{833C4D7E-2F6F-A22D-AB99-C297128960E0}"/>
              </a:ext>
            </a:extLst>
          </p:cNvPr>
          <p:cNvSpPr txBox="1"/>
          <p:nvPr/>
        </p:nvSpPr>
        <p:spPr>
          <a:xfrm>
            <a:off x="9780608" y="6342417"/>
            <a:ext cx="2604304" cy="369332"/>
          </a:xfrm>
          <a:prstGeom prst="rect">
            <a:avLst/>
          </a:prstGeom>
          <a:noFill/>
        </p:spPr>
        <p:txBody>
          <a:bodyPr wrap="square" rtlCol="0">
            <a:spAutoFit/>
          </a:bodyPr>
          <a:lstStyle/>
          <a:p>
            <a:r>
              <a:rPr lang="da-DK" err="1"/>
              <a:t>Polias</a:t>
            </a:r>
            <a:r>
              <a:rPr lang="da-DK"/>
              <a:t>, 2016 s. 40 </a:t>
            </a:r>
          </a:p>
        </p:txBody>
      </p:sp>
      <p:pic>
        <p:nvPicPr>
          <p:cNvPr id="4" name="Billede 3">
            <a:extLst>
              <a:ext uri="{FF2B5EF4-FFF2-40B4-BE49-F238E27FC236}">
                <a16:creationId xmlns:a16="http://schemas.microsoft.com/office/drawing/2014/main" id="{E04EE677-BF98-4466-E189-DDC672918989}"/>
              </a:ext>
            </a:extLst>
          </p:cNvPr>
          <p:cNvPicPr>
            <a:picLocks noChangeAspect="1"/>
          </p:cNvPicPr>
          <p:nvPr/>
        </p:nvPicPr>
        <p:blipFill>
          <a:blip r:embed="rId3"/>
          <a:stretch>
            <a:fillRect/>
          </a:stretch>
        </p:blipFill>
        <p:spPr>
          <a:xfrm>
            <a:off x="-110589" y="2267626"/>
            <a:ext cx="6477136" cy="3618127"/>
          </a:xfrm>
          <a:prstGeom prst="rect">
            <a:avLst/>
          </a:prstGeom>
        </p:spPr>
      </p:pic>
    </p:spTree>
    <p:extLst>
      <p:ext uri="{BB962C8B-B14F-4D97-AF65-F5344CB8AC3E}">
        <p14:creationId xmlns:p14="http://schemas.microsoft.com/office/powerpoint/2010/main" val="2468478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82A7C-B05E-3343-214C-6A9FE7C3F1DE}"/>
              </a:ext>
            </a:extLst>
          </p:cNvPr>
          <p:cNvSpPr>
            <a:spLocks noGrp="1"/>
          </p:cNvSpPr>
          <p:nvPr>
            <p:ph type="title"/>
          </p:nvPr>
        </p:nvSpPr>
        <p:spPr>
          <a:xfrm>
            <a:off x="980215" y="-252126"/>
            <a:ext cx="10449784" cy="1265928"/>
          </a:xfrm>
        </p:spPr>
        <p:txBody>
          <a:bodyPr/>
          <a:lstStyle/>
          <a:p>
            <a:r>
              <a:rPr lang="da-DK" b="1"/>
              <a:t>Hvad kan det bruges til i undervisningen?</a:t>
            </a:r>
            <a:endParaRPr lang="da-DK"/>
          </a:p>
        </p:txBody>
      </p:sp>
      <p:sp>
        <p:nvSpPr>
          <p:cNvPr id="3" name="Pladsholder til indhold 2">
            <a:extLst>
              <a:ext uri="{FF2B5EF4-FFF2-40B4-BE49-F238E27FC236}">
                <a16:creationId xmlns:a16="http://schemas.microsoft.com/office/drawing/2014/main" id="{D2B8083E-421B-BE12-4CEB-4F13F0EAE197}"/>
              </a:ext>
            </a:extLst>
          </p:cNvPr>
          <p:cNvSpPr>
            <a:spLocks noGrp="1"/>
          </p:cNvSpPr>
          <p:nvPr>
            <p:ph idx="1"/>
          </p:nvPr>
        </p:nvSpPr>
        <p:spPr>
          <a:xfrm>
            <a:off x="960405" y="1358351"/>
            <a:ext cx="10442448" cy="3903819"/>
          </a:xfrm>
        </p:spPr>
        <p:txBody>
          <a:bodyPr>
            <a:normAutofit/>
          </a:bodyPr>
          <a:lstStyle/>
          <a:p>
            <a:r>
              <a:rPr lang="da-DK" sz="2400"/>
              <a:t>Lære eleverne hvilken tekststruktur som bruges til at beskrive et fænomen ift. et system og ordne det efter en taksonomi</a:t>
            </a:r>
          </a:p>
          <a:p>
            <a:r>
              <a:rPr lang="da-DK" sz="2400"/>
              <a:t>Systematikken i en grafisk fremstilling omsættes i verbalsprog til tekststruktur</a:t>
            </a:r>
          </a:p>
          <a:p>
            <a:endParaRPr lang="da-DK" sz="2400"/>
          </a:p>
          <a:p>
            <a:endParaRPr lang="da-DK" sz="2400"/>
          </a:p>
          <a:p>
            <a:endParaRPr lang="da-DK" sz="2400"/>
          </a:p>
          <a:p>
            <a:endParaRPr lang="da-DK" sz="2400"/>
          </a:p>
          <a:p>
            <a:endParaRPr lang="da-DK" sz="2400"/>
          </a:p>
          <a:p>
            <a:endParaRPr lang="da-DK"/>
          </a:p>
        </p:txBody>
      </p:sp>
      <p:sp>
        <p:nvSpPr>
          <p:cNvPr id="6" name="Pladsholder til slidenummer 5">
            <a:extLst>
              <a:ext uri="{FF2B5EF4-FFF2-40B4-BE49-F238E27FC236}">
                <a16:creationId xmlns:a16="http://schemas.microsoft.com/office/drawing/2014/main" id="{25DD32F8-3AB5-FF0A-BB1E-734D259DDB5E}"/>
              </a:ext>
            </a:extLst>
          </p:cNvPr>
          <p:cNvSpPr>
            <a:spLocks noGrp="1"/>
          </p:cNvSpPr>
          <p:nvPr>
            <p:ph type="sldNum" sz="quarter" idx="12"/>
          </p:nvPr>
        </p:nvSpPr>
        <p:spPr/>
        <p:txBody>
          <a:bodyPr/>
          <a:lstStyle/>
          <a:p>
            <a:fld id="{C68AC1EC-23E2-4F0E-A5A4-674EC8DB954E}" type="slidenum">
              <a:rPr lang="en-US" smtClean="0"/>
              <a:t>26</a:t>
            </a:fld>
            <a:endParaRPr lang="en-US"/>
          </a:p>
        </p:txBody>
      </p:sp>
      <p:pic>
        <p:nvPicPr>
          <p:cNvPr id="10" name="Pladsholder til indhold 2">
            <a:extLst>
              <a:ext uri="{FF2B5EF4-FFF2-40B4-BE49-F238E27FC236}">
                <a16:creationId xmlns:a16="http://schemas.microsoft.com/office/drawing/2014/main" id="{51AF8F29-0A3A-9A68-6CBC-EFCEE64CDC4B}"/>
              </a:ext>
            </a:extLst>
          </p:cNvPr>
          <p:cNvPicPr>
            <a:picLocks noChangeAspect="1"/>
          </p:cNvPicPr>
          <p:nvPr/>
        </p:nvPicPr>
        <p:blipFill rotWithShape="1">
          <a:blip r:embed="rId3"/>
          <a:srcRect l="3570" r="6288"/>
          <a:stretch/>
        </p:blipFill>
        <p:spPr>
          <a:xfrm>
            <a:off x="126393" y="3646659"/>
            <a:ext cx="2736453" cy="2677719"/>
          </a:xfrm>
          <a:prstGeom prst="rect">
            <a:avLst/>
          </a:prstGeom>
        </p:spPr>
      </p:pic>
      <p:pic>
        <p:nvPicPr>
          <p:cNvPr id="12" name="Billede 11">
            <a:extLst>
              <a:ext uri="{FF2B5EF4-FFF2-40B4-BE49-F238E27FC236}">
                <a16:creationId xmlns:a16="http://schemas.microsoft.com/office/drawing/2014/main" id="{08196EA1-6015-1808-12EB-B95D67E3F16E}"/>
              </a:ext>
            </a:extLst>
          </p:cNvPr>
          <p:cNvPicPr>
            <a:picLocks noChangeAspect="1"/>
          </p:cNvPicPr>
          <p:nvPr/>
        </p:nvPicPr>
        <p:blipFill>
          <a:blip r:embed="rId4"/>
          <a:stretch>
            <a:fillRect/>
          </a:stretch>
        </p:blipFill>
        <p:spPr>
          <a:xfrm>
            <a:off x="2736453" y="3310260"/>
            <a:ext cx="5381856" cy="4248833"/>
          </a:xfrm>
          <a:prstGeom prst="rect">
            <a:avLst/>
          </a:prstGeom>
        </p:spPr>
      </p:pic>
      <p:pic>
        <p:nvPicPr>
          <p:cNvPr id="14" name="Billede 13">
            <a:extLst>
              <a:ext uri="{FF2B5EF4-FFF2-40B4-BE49-F238E27FC236}">
                <a16:creationId xmlns:a16="http://schemas.microsoft.com/office/drawing/2014/main" id="{A60AE57E-41F8-455D-6179-431B9D17C64F}"/>
              </a:ext>
            </a:extLst>
          </p:cNvPr>
          <p:cNvPicPr>
            <a:picLocks noChangeAspect="1"/>
          </p:cNvPicPr>
          <p:nvPr/>
        </p:nvPicPr>
        <p:blipFill>
          <a:blip r:embed="rId5"/>
          <a:stretch>
            <a:fillRect/>
          </a:stretch>
        </p:blipFill>
        <p:spPr>
          <a:xfrm>
            <a:off x="7058604" y="3098771"/>
            <a:ext cx="5007003" cy="4287816"/>
          </a:xfrm>
          <a:prstGeom prst="rect">
            <a:avLst/>
          </a:prstGeom>
        </p:spPr>
      </p:pic>
    </p:spTree>
    <p:extLst>
      <p:ext uri="{BB962C8B-B14F-4D97-AF65-F5344CB8AC3E}">
        <p14:creationId xmlns:p14="http://schemas.microsoft.com/office/powerpoint/2010/main" val="275669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6A36AD8-2519-68AE-9330-1103ACA785B7}"/>
              </a:ext>
            </a:extLst>
          </p:cNvPr>
          <p:cNvSpPr>
            <a:spLocks noGrp="1"/>
          </p:cNvSpPr>
          <p:nvPr>
            <p:ph type="title"/>
          </p:nvPr>
        </p:nvSpPr>
        <p:spPr>
          <a:xfrm>
            <a:off x="20428" y="0"/>
            <a:ext cx="10449784" cy="1265928"/>
          </a:xfrm>
        </p:spPr>
        <p:txBody>
          <a:bodyPr anchor="t">
            <a:normAutofit/>
          </a:bodyPr>
          <a:lstStyle/>
          <a:p>
            <a:r>
              <a:rPr lang="da-DK"/>
              <a:t>Tekststruktur: </a:t>
            </a:r>
            <a:r>
              <a:rPr lang="da-DK" b="1"/>
              <a:t>Forklaring</a:t>
            </a:r>
            <a:r>
              <a:rPr lang="da-DK"/>
              <a:t> af en proces </a:t>
            </a:r>
          </a:p>
        </p:txBody>
      </p:sp>
      <p:graphicFrame>
        <p:nvGraphicFramePr>
          <p:cNvPr id="10" name="Pladsholder til indhold 9">
            <a:extLst>
              <a:ext uri="{FF2B5EF4-FFF2-40B4-BE49-F238E27FC236}">
                <a16:creationId xmlns:a16="http://schemas.microsoft.com/office/drawing/2014/main" id="{BC014308-566D-C70E-22E4-40628F3B9F3F}"/>
              </a:ext>
            </a:extLst>
          </p:cNvPr>
          <p:cNvGraphicFramePr>
            <a:graphicFrameLocks noGrp="1"/>
          </p:cNvGraphicFramePr>
          <p:nvPr>
            <p:ph idx="1"/>
            <p:extLst>
              <p:ext uri="{D42A27DB-BD31-4B8C-83A1-F6EECF244321}">
                <p14:modId xmlns:p14="http://schemas.microsoft.com/office/powerpoint/2010/main" val="406430396"/>
              </p:ext>
            </p:extLst>
          </p:nvPr>
        </p:nvGraphicFramePr>
        <p:xfrm>
          <a:off x="232193" y="590782"/>
          <a:ext cx="12151144" cy="6528103"/>
        </p:xfrm>
        <a:graphic>
          <a:graphicData uri="http://schemas.openxmlformats.org/drawingml/2006/table">
            <a:tbl>
              <a:tblPr firstRow="1" firstCol="1" bandRow="1">
                <a:tableStyleId>{BC89EF96-8CEA-46FF-86C4-4CE0E7609802}</a:tableStyleId>
              </a:tblPr>
              <a:tblGrid>
                <a:gridCol w="2380324">
                  <a:extLst>
                    <a:ext uri="{9D8B030D-6E8A-4147-A177-3AD203B41FA5}">
                      <a16:colId xmlns:a16="http://schemas.microsoft.com/office/drawing/2014/main" val="1216230052"/>
                    </a:ext>
                  </a:extLst>
                </a:gridCol>
                <a:gridCol w="6701335">
                  <a:extLst>
                    <a:ext uri="{9D8B030D-6E8A-4147-A177-3AD203B41FA5}">
                      <a16:colId xmlns:a16="http://schemas.microsoft.com/office/drawing/2014/main" val="1422060065"/>
                    </a:ext>
                  </a:extLst>
                </a:gridCol>
                <a:gridCol w="3069485">
                  <a:extLst>
                    <a:ext uri="{9D8B030D-6E8A-4147-A177-3AD203B41FA5}">
                      <a16:colId xmlns:a16="http://schemas.microsoft.com/office/drawing/2014/main" val="1497273011"/>
                    </a:ext>
                  </a:extLst>
                </a:gridCol>
              </a:tblGrid>
              <a:tr h="769493">
                <a:tc>
                  <a:txBody>
                    <a:bodyPr/>
                    <a:lstStyle/>
                    <a:p>
                      <a:pPr>
                        <a:lnSpc>
                          <a:spcPct val="100000"/>
                        </a:lnSpc>
                        <a:spcAft>
                          <a:spcPts val="800"/>
                        </a:spcAft>
                      </a:pPr>
                      <a:r>
                        <a:rPr lang="da-DK" sz="2000" b="0" i="0" kern="100">
                          <a:effectLst/>
                        </a:rPr>
                        <a:t>Fænomenet: hvad det er</a:t>
                      </a:r>
                    </a:p>
                    <a:p>
                      <a:pPr>
                        <a:lnSpc>
                          <a:spcPct val="100000"/>
                        </a:lnSpc>
                        <a:spcAft>
                          <a:spcPts val="800"/>
                        </a:spcAft>
                      </a:pPr>
                      <a:r>
                        <a:rPr lang="da-DK" sz="2000" i="0" kern="0">
                          <a:effectLst/>
                        </a:rPr>
                        <a:t>klassifikation</a:t>
                      </a:r>
                      <a:endParaRPr lang="da-DK" sz="2000" i="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00000"/>
                        </a:lnSpc>
                        <a:spcAft>
                          <a:spcPts val="800"/>
                        </a:spcAft>
                      </a:pPr>
                      <a:r>
                        <a:rPr lang="da-DK" sz="2000" b="0" kern="100">
                          <a:effectLst/>
                        </a:rPr>
                        <a:t>Drivhuseffekt </a:t>
                      </a:r>
                      <a:r>
                        <a:rPr lang="da-DK" sz="2000" b="0" kern="100">
                          <a:effectLst/>
                          <a:highlight>
                            <a:srgbClr val="00FF00"/>
                          </a:highlight>
                        </a:rPr>
                        <a:t>er</a:t>
                      </a:r>
                      <a:r>
                        <a:rPr lang="da-DK" sz="2000" b="0" kern="100">
                          <a:effectLst/>
                        </a:rPr>
                        <a:t> opvarmning af atmosfæren og jordoverfladen </a:t>
                      </a:r>
                      <a:r>
                        <a:rPr lang="da-DK" sz="2000" b="0" kern="100">
                          <a:solidFill>
                            <a:schemeClr val="tx1"/>
                          </a:solidFill>
                          <a:effectLst/>
                          <a:highlight>
                            <a:srgbClr val="C0C0C0"/>
                          </a:highlight>
                        </a:rPr>
                        <a:t>som følge af</a:t>
                      </a:r>
                      <a:r>
                        <a:rPr lang="da-DK" sz="2000" kern="100">
                          <a:effectLst/>
                        </a:rPr>
                        <a:t>,</a:t>
                      </a:r>
                      <a:r>
                        <a:rPr lang="da-DK" sz="2000" b="0" kern="100">
                          <a:effectLst/>
                        </a:rPr>
                        <a:t> at nogle af atmosfærens gasser (såkaldte drivhusgasser) </a:t>
                      </a:r>
                      <a:r>
                        <a:rPr lang="da-DK" sz="2000" kern="100">
                          <a:solidFill>
                            <a:schemeClr val="bg1"/>
                          </a:solidFill>
                          <a:effectLst/>
                          <a:highlight>
                            <a:srgbClr val="008000"/>
                          </a:highlight>
                        </a:rPr>
                        <a:t>absorberer</a:t>
                      </a:r>
                      <a:r>
                        <a:rPr lang="da-DK" sz="2000" kern="100">
                          <a:solidFill>
                            <a:schemeClr val="bg1"/>
                          </a:solidFill>
                          <a:effectLst/>
                        </a:rPr>
                        <a:t> </a:t>
                      </a:r>
                      <a:r>
                        <a:rPr lang="da-DK" sz="2000" b="0" kern="100">
                          <a:effectLst/>
                        </a:rPr>
                        <a:t>en del af den infrarøde varmestråling fra jordoverfladen</a:t>
                      </a:r>
                      <a:endParaRPr lang="da-DK" sz="2000" b="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00000"/>
                        </a:lnSpc>
                        <a:spcAft>
                          <a:spcPts val="800"/>
                        </a:spcAft>
                      </a:pPr>
                      <a:r>
                        <a:rPr lang="da-DK" sz="2000" b="1" kern="100">
                          <a:effectLst/>
                        </a:rPr>
                        <a:t>relationel proces</a:t>
                      </a:r>
                    </a:p>
                    <a:p>
                      <a:pPr>
                        <a:lnSpc>
                          <a:spcPct val="100000"/>
                        </a:lnSpc>
                        <a:spcAft>
                          <a:spcPts val="800"/>
                        </a:spcAft>
                      </a:pPr>
                      <a:r>
                        <a:rPr lang="da-DK" sz="2000" b="1" kern="100">
                          <a:effectLst/>
                        </a:rPr>
                        <a:t>materiel proces</a:t>
                      </a:r>
                    </a:p>
                    <a:p>
                      <a:pPr>
                        <a:lnSpc>
                          <a:spcPct val="100000"/>
                        </a:lnSpc>
                        <a:spcAft>
                          <a:spcPts val="800"/>
                        </a:spcAft>
                      </a:pPr>
                      <a:r>
                        <a:rPr lang="da-DK" sz="2000" b="1" kern="100">
                          <a:effectLst/>
                        </a:rPr>
                        <a:t>årsag/virknoing</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extLst>
                  <a:ext uri="{0D108BD9-81ED-4DB2-BD59-A6C34878D82A}">
                    <a16:rowId xmlns:a16="http://schemas.microsoft.com/office/drawing/2014/main" val="221391157"/>
                  </a:ext>
                </a:extLst>
              </a:tr>
              <a:tr h="666014">
                <a:tc>
                  <a:txBody>
                    <a:bodyPr/>
                    <a:lstStyle/>
                    <a:p>
                      <a:pPr>
                        <a:lnSpc>
                          <a:spcPct val="100000"/>
                        </a:lnSpc>
                        <a:spcAft>
                          <a:spcPts val="800"/>
                        </a:spcAft>
                      </a:pPr>
                      <a:r>
                        <a:rPr lang="da-DK" sz="2000" b="0" i="0" kern="0">
                          <a:effectLst/>
                        </a:rPr>
                        <a:t>1. trin i processen</a:t>
                      </a:r>
                      <a:endParaRPr lang="da-DK" sz="2000" b="0" i="0" kern="100">
                        <a:effectLst/>
                      </a:endParaRPr>
                    </a:p>
                    <a:p>
                      <a:pPr>
                        <a:lnSpc>
                          <a:spcPct val="100000"/>
                        </a:lnSpc>
                        <a:spcAft>
                          <a:spcPts val="800"/>
                        </a:spcAft>
                      </a:pPr>
                      <a:r>
                        <a:rPr lang="da-DK" sz="2000" b="1" i="0" kern="0">
                          <a:effectLst/>
                        </a:rPr>
                        <a:t>1. forklaring</a:t>
                      </a:r>
                      <a:endParaRPr lang="da-DK" sz="2000" b="1" i="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00000"/>
                        </a:lnSpc>
                        <a:spcAft>
                          <a:spcPts val="800"/>
                        </a:spcAft>
                      </a:pPr>
                      <a:r>
                        <a:rPr lang="da-DK" sz="1800" b="1" kern="0">
                          <a:effectLst/>
                        </a:rPr>
                        <a:t>Solen</a:t>
                      </a:r>
                      <a:r>
                        <a:rPr lang="da-DK" sz="1800" kern="0">
                          <a:solidFill>
                            <a:schemeClr val="bg1"/>
                          </a:solidFill>
                          <a:effectLst/>
                          <a:highlight>
                            <a:srgbClr val="008000"/>
                          </a:highlight>
                        </a:rPr>
                        <a:t> </a:t>
                      </a:r>
                      <a:r>
                        <a:rPr lang="da-DK" sz="1800" b="1" kern="0">
                          <a:solidFill>
                            <a:schemeClr val="bg1"/>
                          </a:solidFill>
                          <a:effectLst/>
                          <a:highlight>
                            <a:srgbClr val="008000"/>
                          </a:highlight>
                        </a:rPr>
                        <a:t>opvarmer</a:t>
                      </a:r>
                      <a:r>
                        <a:rPr lang="da-DK" sz="1800" kern="0">
                          <a:solidFill>
                            <a:schemeClr val="bg1"/>
                          </a:solidFill>
                          <a:effectLst/>
                          <a:highlight>
                            <a:srgbClr val="008000"/>
                          </a:highlight>
                        </a:rPr>
                        <a:t> </a:t>
                      </a:r>
                      <a:r>
                        <a:rPr lang="da-DK" sz="1800" kern="0">
                          <a:effectLst/>
                        </a:rPr>
                        <a:t>jordoverfladen i form af lysstråler.</a:t>
                      </a:r>
                      <a:endParaRPr lang="da-DK" sz="180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15000"/>
                        </a:lnSpc>
                        <a:spcAft>
                          <a:spcPts val="800"/>
                        </a:spcAft>
                      </a:pPr>
                      <a:r>
                        <a:rPr lang="da-DK" sz="2000" b="1" kern="0">
                          <a:effectLst/>
                        </a:rPr>
                        <a:t>materiel proces</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extLst>
                  <a:ext uri="{0D108BD9-81ED-4DB2-BD59-A6C34878D82A}">
                    <a16:rowId xmlns:a16="http://schemas.microsoft.com/office/drawing/2014/main" val="509461749"/>
                  </a:ext>
                </a:extLst>
              </a:tr>
              <a:tr h="666014">
                <a:tc>
                  <a:txBody>
                    <a:bodyPr/>
                    <a:lstStyle/>
                    <a:p>
                      <a:pPr>
                        <a:lnSpc>
                          <a:spcPct val="100000"/>
                        </a:lnSpc>
                        <a:spcAft>
                          <a:spcPts val="800"/>
                        </a:spcAft>
                      </a:pPr>
                      <a:r>
                        <a:rPr lang="da-DK" sz="2000" b="0" i="0" kern="0">
                          <a:effectLst/>
                        </a:rPr>
                        <a:t>2. trin i processen</a:t>
                      </a:r>
                      <a:endParaRPr lang="da-DK" sz="2000" b="0" i="0" kern="100">
                        <a:effectLst/>
                      </a:endParaRPr>
                    </a:p>
                    <a:p>
                      <a:pPr>
                        <a:lnSpc>
                          <a:spcPct val="100000"/>
                        </a:lnSpc>
                        <a:spcAft>
                          <a:spcPts val="800"/>
                        </a:spcAft>
                      </a:pPr>
                      <a:r>
                        <a:rPr lang="da-DK" sz="2000" b="1" i="0" kern="0">
                          <a:effectLst/>
                        </a:rPr>
                        <a:t>2. forklaring</a:t>
                      </a:r>
                      <a:endParaRPr lang="da-DK" sz="2000" b="1" i="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00000"/>
                        </a:lnSpc>
                        <a:spcAft>
                          <a:spcPts val="800"/>
                        </a:spcAft>
                      </a:pPr>
                      <a:r>
                        <a:rPr lang="da-DK" sz="1800" kern="0">
                          <a:effectLst/>
                        </a:rPr>
                        <a:t>Jordoverfladen </a:t>
                      </a:r>
                      <a:r>
                        <a:rPr lang="da-DK" sz="1800" b="1" kern="0">
                          <a:solidFill>
                            <a:schemeClr val="bg1"/>
                          </a:solidFill>
                          <a:effectLst/>
                          <a:highlight>
                            <a:srgbClr val="008000"/>
                          </a:highlight>
                        </a:rPr>
                        <a:t>absorberer</a:t>
                      </a:r>
                      <a:r>
                        <a:rPr lang="da-DK" sz="1800" kern="0">
                          <a:effectLst/>
                        </a:rPr>
                        <a:t> </a:t>
                      </a:r>
                      <a:r>
                        <a:rPr lang="da-DK" sz="1800" b="1" kern="0">
                          <a:solidFill>
                            <a:schemeClr val="bg1"/>
                          </a:solidFill>
                          <a:effectLst/>
                          <a:highlight>
                            <a:srgbClr val="808080"/>
                          </a:highlight>
                        </a:rPr>
                        <a:t>dernæst</a:t>
                      </a:r>
                      <a:r>
                        <a:rPr lang="da-DK" sz="1800" kern="0">
                          <a:effectLst/>
                        </a:rPr>
                        <a:t> lyset og </a:t>
                      </a:r>
                      <a:r>
                        <a:rPr lang="da-DK" sz="1800" b="1" kern="0">
                          <a:solidFill>
                            <a:schemeClr val="bg1"/>
                          </a:solidFill>
                          <a:effectLst/>
                          <a:highlight>
                            <a:srgbClr val="008000"/>
                          </a:highlight>
                        </a:rPr>
                        <a:t>omdanner</a:t>
                      </a:r>
                      <a:r>
                        <a:rPr lang="da-DK" sz="1800" kern="0">
                          <a:effectLst/>
                        </a:rPr>
                        <a:t> det til varmestråling - langbølgede stråler.</a:t>
                      </a:r>
                      <a:endParaRPr lang="da-DK" sz="180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15000"/>
                        </a:lnSpc>
                        <a:spcAft>
                          <a:spcPts val="800"/>
                        </a:spcAft>
                      </a:pPr>
                      <a:r>
                        <a:rPr lang="da-DK" sz="2000" b="1" kern="0">
                          <a:effectLst/>
                        </a:rPr>
                        <a:t>materielle processer</a:t>
                      </a:r>
                      <a:endParaRPr lang="da-DK" sz="2000" b="1" kern="100">
                        <a:effectLst/>
                      </a:endParaRPr>
                    </a:p>
                    <a:p>
                      <a:pPr>
                        <a:lnSpc>
                          <a:spcPct val="115000"/>
                        </a:lnSpc>
                        <a:spcAft>
                          <a:spcPts val="800"/>
                        </a:spcAft>
                      </a:pPr>
                      <a:r>
                        <a:rPr lang="da-DK" sz="2000" b="1" kern="0">
                          <a:effectLst/>
                        </a:rPr>
                        <a:t>tid</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extLst>
                  <a:ext uri="{0D108BD9-81ED-4DB2-BD59-A6C34878D82A}">
                    <a16:rowId xmlns:a16="http://schemas.microsoft.com/office/drawing/2014/main" val="321252110"/>
                  </a:ext>
                </a:extLst>
              </a:tr>
              <a:tr h="666014">
                <a:tc>
                  <a:txBody>
                    <a:bodyPr/>
                    <a:lstStyle/>
                    <a:p>
                      <a:pPr>
                        <a:lnSpc>
                          <a:spcPct val="100000"/>
                        </a:lnSpc>
                        <a:spcAft>
                          <a:spcPts val="800"/>
                        </a:spcAft>
                      </a:pPr>
                      <a:r>
                        <a:rPr lang="da-DK" sz="2000" b="0" i="0" kern="0">
                          <a:effectLst/>
                        </a:rPr>
                        <a:t>3.trin i processen</a:t>
                      </a:r>
                      <a:endParaRPr lang="da-DK" sz="2000" b="0" i="0" kern="100">
                        <a:effectLst/>
                      </a:endParaRPr>
                    </a:p>
                    <a:p>
                      <a:pPr>
                        <a:lnSpc>
                          <a:spcPct val="100000"/>
                        </a:lnSpc>
                        <a:spcAft>
                          <a:spcPts val="800"/>
                        </a:spcAft>
                      </a:pPr>
                      <a:r>
                        <a:rPr lang="da-DK" sz="2000" i="0" kern="0">
                          <a:effectLst/>
                        </a:rPr>
                        <a:t>3. forklaring</a:t>
                      </a:r>
                      <a:endParaRPr lang="da-DK" sz="2000" i="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00000"/>
                        </a:lnSpc>
                        <a:spcAft>
                          <a:spcPts val="800"/>
                        </a:spcAft>
                      </a:pPr>
                      <a:r>
                        <a:rPr lang="da-DK" sz="1800" kern="0">
                          <a:effectLst/>
                        </a:rPr>
                        <a:t>Disse stråler </a:t>
                      </a:r>
                      <a:r>
                        <a:rPr lang="da-DK" sz="1800" b="1" kern="0">
                          <a:solidFill>
                            <a:schemeClr val="bg1"/>
                          </a:solidFill>
                          <a:effectLst/>
                          <a:highlight>
                            <a:srgbClr val="008000"/>
                          </a:highlight>
                        </a:rPr>
                        <a:t>rettes</a:t>
                      </a:r>
                      <a:r>
                        <a:rPr lang="da-DK" sz="1800" kern="0">
                          <a:effectLst/>
                        </a:rPr>
                        <a:t> mod rummet, men de </a:t>
                      </a:r>
                      <a:r>
                        <a:rPr lang="da-DK" sz="1800" b="1" kern="0">
                          <a:solidFill>
                            <a:schemeClr val="bg1"/>
                          </a:solidFill>
                          <a:effectLst/>
                          <a:highlight>
                            <a:srgbClr val="008000"/>
                          </a:highlight>
                        </a:rPr>
                        <a:t>holdes tilbage </a:t>
                      </a:r>
                      <a:r>
                        <a:rPr lang="da-DK" sz="1800" kern="0">
                          <a:effectLst/>
                        </a:rPr>
                        <a:t>af skyer og visse andre luftarter – drivhusgasser. </a:t>
                      </a:r>
                      <a:endParaRPr lang="da-DK" sz="180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15000"/>
                        </a:lnSpc>
                        <a:spcAft>
                          <a:spcPts val="800"/>
                        </a:spcAft>
                      </a:pPr>
                      <a:r>
                        <a:rPr lang="da-DK" sz="2000" b="1" kern="0">
                          <a:effectLst/>
                        </a:rPr>
                        <a:t>materielle processer</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extLst>
                  <a:ext uri="{0D108BD9-81ED-4DB2-BD59-A6C34878D82A}">
                    <a16:rowId xmlns:a16="http://schemas.microsoft.com/office/drawing/2014/main" val="74167698"/>
                  </a:ext>
                </a:extLst>
              </a:tr>
              <a:tr h="947994">
                <a:tc>
                  <a:txBody>
                    <a:bodyPr/>
                    <a:lstStyle/>
                    <a:p>
                      <a:pPr>
                        <a:lnSpc>
                          <a:spcPct val="100000"/>
                        </a:lnSpc>
                        <a:spcAft>
                          <a:spcPts val="800"/>
                        </a:spcAft>
                      </a:pPr>
                      <a:r>
                        <a:rPr lang="da-DK" sz="2000" b="0" i="0" kern="0">
                          <a:effectLst/>
                        </a:rPr>
                        <a:t>4. trin i processen</a:t>
                      </a:r>
                      <a:endParaRPr lang="da-DK" sz="2000" b="0" i="0" kern="100">
                        <a:effectLst/>
                      </a:endParaRPr>
                    </a:p>
                    <a:p>
                      <a:pPr>
                        <a:lnSpc>
                          <a:spcPct val="100000"/>
                        </a:lnSpc>
                        <a:spcAft>
                          <a:spcPts val="800"/>
                        </a:spcAft>
                      </a:pPr>
                      <a:r>
                        <a:rPr lang="da-DK" sz="2000" i="0" kern="0">
                          <a:effectLst/>
                        </a:rPr>
                        <a:t>4. forklaring</a:t>
                      </a:r>
                      <a:endParaRPr lang="da-DK" sz="2000" i="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00000"/>
                        </a:lnSpc>
                        <a:spcAft>
                          <a:spcPts val="800"/>
                        </a:spcAft>
                      </a:pPr>
                      <a:r>
                        <a:rPr lang="da-DK" sz="1800" b="1" kern="0">
                          <a:solidFill>
                            <a:schemeClr val="bg1"/>
                          </a:solidFill>
                          <a:effectLst/>
                          <a:highlight>
                            <a:srgbClr val="808080"/>
                          </a:highlight>
                        </a:rPr>
                        <a:t>Derefter</a:t>
                      </a:r>
                      <a:r>
                        <a:rPr lang="da-DK" sz="1800" b="1" kern="0">
                          <a:effectLst/>
                        </a:rPr>
                        <a:t> </a:t>
                      </a:r>
                      <a:r>
                        <a:rPr lang="da-DK" sz="1800" b="1" kern="0">
                          <a:solidFill>
                            <a:schemeClr val="bg1"/>
                          </a:solidFill>
                          <a:effectLst/>
                          <a:highlight>
                            <a:srgbClr val="008000"/>
                          </a:highlight>
                        </a:rPr>
                        <a:t>reflekteres</a:t>
                      </a:r>
                      <a:r>
                        <a:rPr lang="da-DK" sz="1800" kern="0">
                          <a:effectLst/>
                        </a:rPr>
                        <a:t> varmestrålingen, og </a:t>
                      </a:r>
                      <a:r>
                        <a:rPr lang="da-DK" sz="1800" kern="0">
                          <a:effectLst/>
                          <a:highlight>
                            <a:srgbClr val="00FF00"/>
                          </a:highlight>
                        </a:rPr>
                        <a:t>resu</a:t>
                      </a:r>
                      <a:r>
                        <a:rPr lang="da-DK" sz="1800" kern="0">
                          <a:effectLst/>
                          <a:highlight>
                            <a:srgbClr val="C0C0C0"/>
                          </a:highlight>
                        </a:rPr>
                        <a:t>lterer i </a:t>
                      </a:r>
                      <a:r>
                        <a:rPr lang="da-DK" sz="1800" kern="0">
                          <a:effectLst/>
                        </a:rPr>
                        <a:t>opvarmning af vores atmosfære. </a:t>
                      </a:r>
                      <a:endParaRPr lang="da-DK" sz="1800" kern="100">
                        <a:effectLst/>
                      </a:endParaRPr>
                    </a:p>
                    <a:p>
                      <a:pPr>
                        <a:lnSpc>
                          <a:spcPct val="100000"/>
                        </a:lnSpc>
                        <a:spcAft>
                          <a:spcPts val="800"/>
                        </a:spcAft>
                      </a:pPr>
                      <a:r>
                        <a:rPr lang="da-DK" sz="1800" kern="0">
                          <a:effectLst/>
                        </a:rPr>
                        <a:t> </a:t>
                      </a:r>
                      <a:endParaRPr lang="da-DK" sz="180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00000"/>
                        </a:lnSpc>
                        <a:spcAft>
                          <a:spcPts val="800"/>
                        </a:spcAft>
                      </a:pPr>
                      <a:r>
                        <a:rPr lang="da-DK" sz="2000" b="1" kern="0">
                          <a:effectLst/>
                        </a:rPr>
                        <a:t>materiel og relationel proces</a:t>
                      </a:r>
                      <a:endParaRPr lang="da-DK" sz="2000" b="1" kern="100">
                        <a:effectLst/>
                      </a:endParaRPr>
                    </a:p>
                    <a:p>
                      <a:pPr>
                        <a:lnSpc>
                          <a:spcPct val="100000"/>
                        </a:lnSpc>
                        <a:spcAft>
                          <a:spcPts val="800"/>
                        </a:spcAft>
                      </a:pPr>
                      <a:r>
                        <a:rPr lang="da-DK" sz="2000" b="1" kern="0">
                          <a:effectLst/>
                        </a:rPr>
                        <a:t>tid</a:t>
                      </a:r>
                      <a:endParaRPr lang="da-DK" sz="2000" b="1" kern="100">
                        <a:effectLst/>
                      </a:endParaRPr>
                    </a:p>
                    <a:p>
                      <a:pPr>
                        <a:lnSpc>
                          <a:spcPct val="100000"/>
                        </a:lnSpc>
                        <a:spcAft>
                          <a:spcPts val="800"/>
                        </a:spcAft>
                      </a:pPr>
                      <a:r>
                        <a:rPr lang="da-DK" sz="2000" b="1" kern="0">
                          <a:effectLst/>
                        </a:rPr>
                        <a:t>årsag/virkning</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extLst>
                  <a:ext uri="{0D108BD9-81ED-4DB2-BD59-A6C34878D82A}">
                    <a16:rowId xmlns:a16="http://schemas.microsoft.com/office/drawing/2014/main" val="3096518398"/>
                  </a:ext>
                </a:extLst>
              </a:tr>
              <a:tr h="1132121">
                <a:tc>
                  <a:txBody>
                    <a:bodyPr/>
                    <a:lstStyle/>
                    <a:p>
                      <a:pPr>
                        <a:lnSpc>
                          <a:spcPct val="100000"/>
                        </a:lnSpc>
                        <a:spcAft>
                          <a:spcPts val="800"/>
                        </a:spcAft>
                      </a:pPr>
                      <a:r>
                        <a:rPr lang="da-DK" sz="2000" b="0" i="0" kern="0">
                          <a:effectLst/>
                        </a:rPr>
                        <a:t>Hvorfor det hedder drivhuseffekt</a:t>
                      </a:r>
                      <a:endParaRPr lang="da-DK" sz="2000" b="0" i="0" kern="100">
                        <a:effectLst/>
                      </a:endParaRPr>
                    </a:p>
                    <a:p>
                      <a:pPr>
                        <a:lnSpc>
                          <a:spcPct val="100000"/>
                        </a:lnSpc>
                        <a:spcAft>
                          <a:spcPts val="800"/>
                        </a:spcAft>
                      </a:pPr>
                      <a:r>
                        <a:rPr lang="da-DK" sz="2000" i="0" kern="0">
                          <a:effectLst/>
                        </a:rPr>
                        <a:t>5. forklaring</a:t>
                      </a:r>
                      <a:endParaRPr lang="da-DK" sz="2000" i="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00000"/>
                        </a:lnSpc>
                        <a:spcAft>
                          <a:spcPts val="800"/>
                        </a:spcAft>
                      </a:pPr>
                      <a:r>
                        <a:rPr lang="da-DK" sz="1800" kern="0">
                          <a:effectLst/>
                        </a:rPr>
                        <a:t>Den globale opvarmning </a:t>
                      </a:r>
                      <a:r>
                        <a:rPr lang="da-DK" sz="1800" kern="0">
                          <a:effectLst/>
                          <a:highlight>
                            <a:srgbClr val="00FF00"/>
                          </a:highlight>
                        </a:rPr>
                        <a:t>kaldes</a:t>
                      </a:r>
                      <a:r>
                        <a:rPr lang="da-DK" sz="1800" kern="0">
                          <a:effectLst/>
                        </a:rPr>
                        <a:t> for drivhuseffekten, </a:t>
                      </a:r>
                      <a:r>
                        <a:rPr lang="da-DK" sz="1800" kern="0">
                          <a:effectLst/>
                          <a:highlight>
                            <a:srgbClr val="D3D3D3"/>
                          </a:highlight>
                        </a:rPr>
                        <a:t>fordi</a:t>
                      </a:r>
                      <a:r>
                        <a:rPr lang="da-DK" sz="1800" kern="0">
                          <a:effectLst/>
                        </a:rPr>
                        <a:t> den kan </a:t>
                      </a:r>
                      <a:r>
                        <a:rPr lang="da-DK" sz="1800" kern="0">
                          <a:effectLst/>
                          <a:highlight>
                            <a:srgbClr val="00FF00"/>
                          </a:highlight>
                        </a:rPr>
                        <a:t>sammenlignes</a:t>
                      </a:r>
                      <a:r>
                        <a:rPr lang="da-DK" sz="1800" kern="0">
                          <a:effectLst/>
                        </a:rPr>
                        <a:t> med funktionen af et almindeligt havedrivhus. </a:t>
                      </a:r>
                      <a:endParaRPr lang="da-DK" sz="1800" kern="100">
                        <a:effectLst/>
                      </a:endParaRPr>
                    </a:p>
                    <a:p>
                      <a:pPr>
                        <a:lnSpc>
                          <a:spcPct val="100000"/>
                        </a:lnSpc>
                        <a:spcAft>
                          <a:spcPts val="800"/>
                        </a:spcAft>
                      </a:pPr>
                      <a:r>
                        <a:rPr lang="da-DK" sz="1800" kern="0">
                          <a:effectLst/>
                        </a:rPr>
                        <a:t>Lys </a:t>
                      </a:r>
                      <a:r>
                        <a:rPr lang="da-DK" sz="1800" kern="0">
                          <a:effectLst/>
                          <a:highlight>
                            <a:srgbClr val="00FF00"/>
                          </a:highlight>
                        </a:rPr>
                        <a:t>er</a:t>
                      </a:r>
                      <a:r>
                        <a:rPr lang="da-DK" sz="1800" kern="0">
                          <a:effectLst/>
                        </a:rPr>
                        <a:t> kortbølget og </a:t>
                      </a:r>
                      <a:r>
                        <a:rPr lang="da-DK" sz="1800" b="1" kern="0">
                          <a:solidFill>
                            <a:schemeClr val="bg1"/>
                          </a:solidFill>
                          <a:effectLst/>
                          <a:highlight>
                            <a:srgbClr val="008000"/>
                          </a:highlight>
                        </a:rPr>
                        <a:t>trænger</a:t>
                      </a:r>
                      <a:r>
                        <a:rPr lang="da-DK" sz="1800" kern="0">
                          <a:effectLst/>
                        </a:rPr>
                        <a:t> </a:t>
                      </a:r>
                      <a:r>
                        <a:rPr lang="da-DK" sz="1800" kern="0">
                          <a:effectLst/>
                          <a:highlight>
                            <a:srgbClr val="D3D3D3"/>
                          </a:highlight>
                        </a:rPr>
                        <a:t>derfor</a:t>
                      </a:r>
                      <a:r>
                        <a:rPr lang="da-DK" sz="1800" kern="0">
                          <a:effectLst/>
                        </a:rPr>
                        <a:t> ind gennem glasset, mens varmestråling </a:t>
                      </a:r>
                      <a:r>
                        <a:rPr lang="da-DK" sz="1800" kern="0">
                          <a:effectLst/>
                          <a:highlight>
                            <a:srgbClr val="00FF00"/>
                          </a:highlight>
                        </a:rPr>
                        <a:t>er</a:t>
                      </a:r>
                      <a:r>
                        <a:rPr lang="da-DK" sz="1800" kern="0">
                          <a:effectLst/>
                        </a:rPr>
                        <a:t> </a:t>
                      </a:r>
                      <a:r>
                        <a:rPr lang="da-DK" sz="1800" kern="0" err="1">
                          <a:effectLst/>
                        </a:rPr>
                        <a:t>langbølget</a:t>
                      </a:r>
                      <a:r>
                        <a:rPr lang="da-DK" sz="1800" kern="0">
                          <a:effectLst/>
                        </a:rPr>
                        <a:t> og ikke </a:t>
                      </a:r>
                      <a:r>
                        <a:rPr lang="da-DK" sz="1800" b="1" kern="0">
                          <a:solidFill>
                            <a:schemeClr val="bg1"/>
                          </a:solidFill>
                          <a:effectLst/>
                          <a:highlight>
                            <a:srgbClr val="008000"/>
                          </a:highlight>
                        </a:rPr>
                        <a:t>trænger</a:t>
                      </a:r>
                      <a:r>
                        <a:rPr lang="da-DK" sz="1800" kern="0">
                          <a:effectLst/>
                        </a:rPr>
                        <a:t> ud gennem glasset – </a:t>
                      </a:r>
                      <a:r>
                        <a:rPr lang="da-DK" sz="1800" kern="0">
                          <a:effectLst/>
                          <a:highlight>
                            <a:srgbClr val="D3D3D3"/>
                          </a:highlight>
                        </a:rPr>
                        <a:t>derfor</a:t>
                      </a:r>
                      <a:r>
                        <a:rPr lang="da-DK" sz="1800" kern="0">
                          <a:effectLst/>
                        </a:rPr>
                        <a:t> </a:t>
                      </a:r>
                      <a:r>
                        <a:rPr lang="da-DK" sz="1800" kern="0">
                          <a:effectLst/>
                          <a:highlight>
                            <a:srgbClr val="00FF00"/>
                          </a:highlight>
                        </a:rPr>
                        <a:t>er</a:t>
                      </a:r>
                      <a:r>
                        <a:rPr lang="da-DK" sz="1800" kern="0">
                          <a:effectLst/>
                        </a:rPr>
                        <a:t> der ekstra varmt i et havedrivhus.</a:t>
                      </a:r>
                      <a:endParaRPr lang="da-DK" sz="180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15000"/>
                        </a:lnSpc>
                        <a:spcAft>
                          <a:spcPts val="800"/>
                        </a:spcAft>
                      </a:pPr>
                      <a:r>
                        <a:rPr lang="da-DK" sz="2000" b="1" kern="0">
                          <a:effectLst/>
                        </a:rPr>
                        <a:t>relationelle og materielle processer</a:t>
                      </a:r>
                      <a:endParaRPr lang="da-DK" sz="2000" b="1" kern="100">
                        <a:effectLst/>
                      </a:endParaRPr>
                    </a:p>
                    <a:p>
                      <a:pPr>
                        <a:lnSpc>
                          <a:spcPct val="115000"/>
                        </a:lnSpc>
                        <a:spcAft>
                          <a:spcPts val="800"/>
                        </a:spcAft>
                      </a:pPr>
                      <a:r>
                        <a:rPr lang="da-DK" sz="2000" b="1" kern="0">
                          <a:effectLst/>
                        </a:rPr>
                        <a:t>årsag/virkning</a:t>
                      </a:r>
                      <a:endParaRPr lang="da-DK" sz="20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extLst>
                  <a:ext uri="{0D108BD9-81ED-4DB2-BD59-A6C34878D82A}">
                    <a16:rowId xmlns:a16="http://schemas.microsoft.com/office/drawing/2014/main" val="1641936401"/>
                  </a:ext>
                </a:extLst>
              </a:tr>
              <a:tr h="205535">
                <a:tc>
                  <a:txBody>
                    <a:bodyPr/>
                    <a:lstStyle/>
                    <a:p>
                      <a:pPr>
                        <a:lnSpc>
                          <a:spcPct val="115000"/>
                        </a:lnSpc>
                        <a:spcAft>
                          <a:spcPts val="800"/>
                        </a:spcAft>
                      </a:pPr>
                      <a:r>
                        <a:rPr lang="da-DK" sz="1000" i="0" kern="0">
                          <a:effectLst/>
                        </a:rPr>
                        <a:t> </a:t>
                      </a:r>
                      <a:endParaRPr lang="da-DK" sz="1000" i="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15000"/>
                        </a:lnSpc>
                        <a:spcAft>
                          <a:spcPts val="800"/>
                        </a:spcAft>
                      </a:pPr>
                      <a:r>
                        <a:rPr lang="da-DK" sz="800" kern="0">
                          <a:effectLst/>
                        </a:rPr>
                        <a:t> </a:t>
                      </a:r>
                      <a:endParaRPr lang="da-DK" sz="100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a:lnSpc>
                          <a:spcPct val="115000"/>
                        </a:lnSpc>
                        <a:spcAft>
                          <a:spcPts val="800"/>
                        </a:spcAft>
                      </a:pPr>
                      <a:r>
                        <a:rPr lang="da-DK" sz="1000" b="1" kern="0">
                          <a:effectLst/>
                        </a:rPr>
                        <a:t> </a:t>
                      </a:r>
                      <a:endParaRPr lang="da-DK" sz="10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extLst>
                  <a:ext uri="{0D108BD9-81ED-4DB2-BD59-A6C34878D82A}">
                    <a16:rowId xmlns:a16="http://schemas.microsoft.com/office/drawing/2014/main" val="2200840207"/>
                  </a:ext>
                </a:extLst>
              </a:tr>
            </a:tbl>
          </a:graphicData>
        </a:graphic>
      </p:graphicFrame>
      <p:sp>
        <p:nvSpPr>
          <p:cNvPr id="6" name="Pladsholder til slidenummer 5">
            <a:extLst>
              <a:ext uri="{FF2B5EF4-FFF2-40B4-BE49-F238E27FC236}">
                <a16:creationId xmlns:a16="http://schemas.microsoft.com/office/drawing/2014/main" id="{A7FCDB75-7FD0-1C6E-7F34-771FF2AB0E4F}"/>
              </a:ext>
            </a:extLst>
          </p:cNvPr>
          <p:cNvSpPr>
            <a:spLocks noGrp="1"/>
          </p:cNvSpPr>
          <p:nvPr>
            <p:ph type="sldNum" sz="quarter" idx="12"/>
          </p:nvPr>
        </p:nvSpPr>
        <p:spPr/>
        <p:txBody>
          <a:bodyPr anchor="ctr">
            <a:normAutofit/>
          </a:bodyPr>
          <a:lstStyle/>
          <a:p>
            <a:pPr>
              <a:spcAft>
                <a:spcPts val="600"/>
              </a:spcAft>
            </a:pPr>
            <a:fld id="{C68AC1EC-23E2-4F0E-A5A4-674EC8DB954E}" type="slidenum">
              <a:rPr lang="en-US" smtClean="0"/>
              <a:pPr>
                <a:spcAft>
                  <a:spcPts val="600"/>
                </a:spcAft>
              </a:pPr>
              <a:t>27</a:t>
            </a:fld>
            <a:endParaRPr lang="en-US"/>
          </a:p>
        </p:txBody>
      </p:sp>
      <p:pic>
        <p:nvPicPr>
          <p:cNvPr id="2" name="Billede 1" descr="Et billede, der indeholder tekst, skærmbillede, Font/skrifttype, diagram&#10;&#10;Automatisk genereret beskrivelse">
            <a:hlinkClick r:id="rId2"/>
            <a:extLst>
              <a:ext uri="{FF2B5EF4-FFF2-40B4-BE49-F238E27FC236}">
                <a16:creationId xmlns:a16="http://schemas.microsoft.com/office/drawing/2014/main" id="{7F30F765-6707-73E5-D41F-332B832490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7765" y="846324"/>
            <a:ext cx="5617029" cy="4410507"/>
          </a:xfrm>
          <a:prstGeom prst="rect">
            <a:avLst/>
          </a:prstGeom>
          <a:noFill/>
          <a:ln w="57150">
            <a:solidFill>
              <a:schemeClr val="tx1"/>
            </a:solidFill>
          </a:ln>
        </p:spPr>
      </p:pic>
    </p:spTree>
    <p:extLst>
      <p:ext uri="{BB962C8B-B14F-4D97-AF65-F5344CB8AC3E}">
        <p14:creationId xmlns:p14="http://schemas.microsoft.com/office/powerpoint/2010/main" val="425238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7CDAE-CADE-EDC3-41DD-87339B3EF178}"/>
              </a:ext>
            </a:extLst>
          </p:cNvPr>
          <p:cNvSpPr>
            <a:spLocks noGrp="1"/>
          </p:cNvSpPr>
          <p:nvPr>
            <p:ph type="title"/>
          </p:nvPr>
        </p:nvSpPr>
        <p:spPr>
          <a:xfrm>
            <a:off x="167728" y="107187"/>
            <a:ext cx="10449784" cy="1265928"/>
          </a:xfrm>
        </p:spPr>
        <p:txBody>
          <a:bodyPr/>
          <a:lstStyle/>
          <a:p>
            <a:r>
              <a:rPr lang="da-DK"/>
              <a:t>Forklare: Hvad der skal forklares - forskellige forklaringer</a:t>
            </a:r>
          </a:p>
        </p:txBody>
      </p:sp>
      <p:sp>
        <p:nvSpPr>
          <p:cNvPr id="3" name="Pladsholder til indhold 2">
            <a:extLst>
              <a:ext uri="{FF2B5EF4-FFF2-40B4-BE49-F238E27FC236}">
                <a16:creationId xmlns:a16="http://schemas.microsoft.com/office/drawing/2014/main" id="{B8CB338F-BCF6-AC3D-1D73-B23C99B73477}"/>
              </a:ext>
            </a:extLst>
          </p:cNvPr>
          <p:cNvSpPr>
            <a:spLocks noGrp="1"/>
          </p:cNvSpPr>
          <p:nvPr>
            <p:ph idx="1"/>
          </p:nvPr>
        </p:nvSpPr>
        <p:spPr>
          <a:xfrm>
            <a:off x="-11408" y="1476573"/>
            <a:ext cx="10442448" cy="3903819"/>
          </a:xfrm>
        </p:spPr>
        <p:txBody>
          <a:bodyPr>
            <a:normAutofit/>
          </a:bodyPr>
          <a:lstStyle/>
          <a:p>
            <a:pPr lvl="1"/>
            <a:r>
              <a:rPr lang="da-DK" sz="2200"/>
              <a:t>Fænomen og forklaring</a:t>
            </a:r>
          </a:p>
        </p:txBody>
      </p:sp>
      <p:sp>
        <p:nvSpPr>
          <p:cNvPr id="6" name="Pladsholder til slidenummer 5">
            <a:extLst>
              <a:ext uri="{FF2B5EF4-FFF2-40B4-BE49-F238E27FC236}">
                <a16:creationId xmlns:a16="http://schemas.microsoft.com/office/drawing/2014/main" id="{819A06F5-374B-C9C2-2165-672B078E7C2B}"/>
              </a:ext>
            </a:extLst>
          </p:cNvPr>
          <p:cNvSpPr>
            <a:spLocks noGrp="1"/>
          </p:cNvSpPr>
          <p:nvPr>
            <p:ph type="sldNum" sz="quarter" idx="12"/>
          </p:nvPr>
        </p:nvSpPr>
        <p:spPr/>
        <p:txBody>
          <a:bodyPr/>
          <a:lstStyle/>
          <a:p>
            <a:fld id="{C68AC1EC-23E2-4F0E-A5A4-674EC8DB954E}" type="slidenum">
              <a:rPr lang="en-US" smtClean="0"/>
              <a:t>28</a:t>
            </a:fld>
            <a:endParaRPr lang="en-US"/>
          </a:p>
        </p:txBody>
      </p:sp>
      <p:pic>
        <p:nvPicPr>
          <p:cNvPr id="8" name="Billede 7">
            <a:extLst>
              <a:ext uri="{FF2B5EF4-FFF2-40B4-BE49-F238E27FC236}">
                <a16:creationId xmlns:a16="http://schemas.microsoft.com/office/drawing/2014/main" id="{DD4E4AE1-DD21-456F-6793-55E19CC658F1}"/>
              </a:ext>
            </a:extLst>
          </p:cNvPr>
          <p:cNvPicPr>
            <a:picLocks noChangeAspect="1"/>
          </p:cNvPicPr>
          <p:nvPr/>
        </p:nvPicPr>
        <p:blipFill>
          <a:blip r:embed="rId3"/>
          <a:stretch>
            <a:fillRect/>
          </a:stretch>
        </p:blipFill>
        <p:spPr>
          <a:xfrm>
            <a:off x="871108" y="3429000"/>
            <a:ext cx="3310710" cy="2632803"/>
          </a:xfrm>
          <a:prstGeom prst="rect">
            <a:avLst/>
          </a:prstGeom>
        </p:spPr>
      </p:pic>
      <p:sp>
        <p:nvSpPr>
          <p:cNvPr id="9" name="Tekstfelt 8">
            <a:extLst>
              <a:ext uri="{FF2B5EF4-FFF2-40B4-BE49-F238E27FC236}">
                <a16:creationId xmlns:a16="http://schemas.microsoft.com/office/drawing/2014/main" id="{31E89BA2-986A-CD1C-962E-0F451652E9A4}"/>
              </a:ext>
            </a:extLst>
          </p:cNvPr>
          <p:cNvSpPr txBox="1"/>
          <p:nvPr/>
        </p:nvSpPr>
        <p:spPr>
          <a:xfrm>
            <a:off x="1901430" y="4745401"/>
            <a:ext cx="1250066" cy="369332"/>
          </a:xfrm>
          <a:prstGeom prst="rect">
            <a:avLst/>
          </a:prstGeom>
          <a:noFill/>
        </p:spPr>
        <p:txBody>
          <a:bodyPr wrap="square" rtlCol="0">
            <a:spAutoFit/>
          </a:bodyPr>
          <a:lstStyle/>
          <a:p>
            <a:r>
              <a:rPr lang="da-DK" b="1"/>
              <a:t>Fænomen</a:t>
            </a:r>
          </a:p>
        </p:txBody>
      </p:sp>
      <p:pic>
        <p:nvPicPr>
          <p:cNvPr id="11" name="Billede 10">
            <a:extLst>
              <a:ext uri="{FF2B5EF4-FFF2-40B4-BE49-F238E27FC236}">
                <a16:creationId xmlns:a16="http://schemas.microsoft.com/office/drawing/2014/main" id="{A559474D-1EA3-B8BF-AA52-0B77BE3539D5}"/>
              </a:ext>
            </a:extLst>
          </p:cNvPr>
          <p:cNvPicPr>
            <a:picLocks noChangeAspect="1"/>
          </p:cNvPicPr>
          <p:nvPr/>
        </p:nvPicPr>
        <p:blipFill>
          <a:blip r:embed="rId4"/>
          <a:stretch>
            <a:fillRect/>
          </a:stretch>
        </p:blipFill>
        <p:spPr>
          <a:xfrm>
            <a:off x="6458040" y="3664140"/>
            <a:ext cx="8318943" cy="1265927"/>
          </a:xfrm>
          <a:prstGeom prst="rect">
            <a:avLst/>
          </a:prstGeom>
        </p:spPr>
      </p:pic>
      <p:sp>
        <p:nvSpPr>
          <p:cNvPr id="18" name="Tekstfelt 17">
            <a:extLst>
              <a:ext uri="{FF2B5EF4-FFF2-40B4-BE49-F238E27FC236}">
                <a16:creationId xmlns:a16="http://schemas.microsoft.com/office/drawing/2014/main" id="{61515DC1-A44B-E31C-EA3B-E91753FA9D34}"/>
              </a:ext>
            </a:extLst>
          </p:cNvPr>
          <p:cNvSpPr txBox="1"/>
          <p:nvPr/>
        </p:nvSpPr>
        <p:spPr>
          <a:xfrm>
            <a:off x="6431963" y="3593591"/>
            <a:ext cx="5130769" cy="369332"/>
          </a:xfrm>
          <a:prstGeom prst="rect">
            <a:avLst/>
          </a:prstGeom>
          <a:noFill/>
        </p:spPr>
        <p:txBody>
          <a:bodyPr wrap="square" rtlCol="0">
            <a:spAutoFit/>
          </a:bodyPr>
          <a:lstStyle/>
          <a:p>
            <a:r>
              <a:rPr lang="da-DK" b="1"/>
              <a:t>Fænomen</a:t>
            </a:r>
          </a:p>
        </p:txBody>
      </p:sp>
      <p:pic>
        <p:nvPicPr>
          <p:cNvPr id="12" name="Billede 11">
            <a:extLst>
              <a:ext uri="{FF2B5EF4-FFF2-40B4-BE49-F238E27FC236}">
                <a16:creationId xmlns:a16="http://schemas.microsoft.com/office/drawing/2014/main" id="{9D35BC0E-EDF5-D20B-00F9-1855EE1E2211}"/>
              </a:ext>
            </a:extLst>
          </p:cNvPr>
          <p:cNvPicPr>
            <a:picLocks noChangeAspect="1"/>
          </p:cNvPicPr>
          <p:nvPr/>
        </p:nvPicPr>
        <p:blipFill>
          <a:blip r:embed="rId5"/>
          <a:stretch>
            <a:fillRect/>
          </a:stretch>
        </p:blipFill>
        <p:spPr>
          <a:xfrm>
            <a:off x="71101" y="2143405"/>
            <a:ext cx="5953636" cy="4388458"/>
          </a:xfrm>
          <a:prstGeom prst="rect">
            <a:avLst/>
          </a:prstGeom>
          <a:ln w="28575">
            <a:solidFill>
              <a:schemeClr val="tx1"/>
            </a:solidFill>
          </a:ln>
        </p:spPr>
      </p:pic>
      <p:sp>
        <p:nvSpPr>
          <p:cNvPr id="13" name="Tekstfelt 12">
            <a:extLst>
              <a:ext uri="{FF2B5EF4-FFF2-40B4-BE49-F238E27FC236}">
                <a16:creationId xmlns:a16="http://schemas.microsoft.com/office/drawing/2014/main" id="{5A37D979-01C5-4E53-B292-F71E599AE223}"/>
              </a:ext>
            </a:extLst>
          </p:cNvPr>
          <p:cNvSpPr txBox="1"/>
          <p:nvPr/>
        </p:nvSpPr>
        <p:spPr>
          <a:xfrm>
            <a:off x="0" y="6496645"/>
            <a:ext cx="4953000" cy="369332"/>
          </a:xfrm>
          <a:prstGeom prst="rect">
            <a:avLst/>
          </a:prstGeom>
          <a:noFill/>
        </p:spPr>
        <p:txBody>
          <a:bodyPr wrap="square" rtlCol="0">
            <a:spAutoFit/>
          </a:bodyPr>
          <a:lstStyle/>
          <a:p>
            <a:r>
              <a:rPr lang="da-DK"/>
              <a:t>Gyldendals fagportal, Vandets kredsløb</a:t>
            </a:r>
          </a:p>
        </p:txBody>
      </p:sp>
      <p:pic>
        <p:nvPicPr>
          <p:cNvPr id="15" name="Billede 14">
            <a:extLst>
              <a:ext uri="{FF2B5EF4-FFF2-40B4-BE49-F238E27FC236}">
                <a16:creationId xmlns:a16="http://schemas.microsoft.com/office/drawing/2014/main" id="{0F91C567-395D-3027-2EA8-A508999E09A4}"/>
              </a:ext>
            </a:extLst>
          </p:cNvPr>
          <p:cNvPicPr>
            <a:picLocks noChangeAspect="1"/>
          </p:cNvPicPr>
          <p:nvPr/>
        </p:nvPicPr>
        <p:blipFill>
          <a:blip r:embed="rId6"/>
          <a:stretch>
            <a:fillRect/>
          </a:stretch>
        </p:blipFill>
        <p:spPr>
          <a:xfrm>
            <a:off x="6107246" y="2143405"/>
            <a:ext cx="6008064" cy="4388458"/>
          </a:xfrm>
          <a:prstGeom prst="rect">
            <a:avLst/>
          </a:prstGeom>
          <a:ln w="28575">
            <a:solidFill>
              <a:schemeClr val="tx1"/>
            </a:solidFill>
          </a:ln>
        </p:spPr>
      </p:pic>
      <p:sp>
        <p:nvSpPr>
          <p:cNvPr id="16" name="Tekstfelt 15">
            <a:extLst>
              <a:ext uri="{FF2B5EF4-FFF2-40B4-BE49-F238E27FC236}">
                <a16:creationId xmlns:a16="http://schemas.microsoft.com/office/drawing/2014/main" id="{738A78D2-51AF-9073-AE79-9A82888B5A57}"/>
              </a:ext>
            </a:extLst>
          </p:cNvPr>
          <p:cNvSpPr txBox="1"/>
          <p:nvPr/>
        </p:nvSpPr>
        <p:spPr>
          <a:xfrm>
            <a:off x="10071100" y="6496645"/>
            <a:ext cx="1651000" cy="369332"/>
          </a:xfrm>
          <a:prstGeom prst="rect">
            <a:avLst/>
          </a:prstGeom>
          <a:noFill/>
        </p:spPr>
        <p:txBody>
          <a:bodyPr wrap="square" rtlCol="0">
            <a:spAutoFit/>
          </a:bodyPr>
          <a:lstStyle/>
          <a:p>
            <a:r>
              <a:rPr lang="da-DK" err="1"/>
              <a:t>Polias</a:t>
            </a:r>
            <a:r>
              <a:rPr lang="da-DK"/>
              <a:t>, 2020</a:t>
            </a:r>
          </a:p>
        </p:txBody>
      </p:sp>
    </p:spTree>
    <p:extLst>
      <p:ext uri="{BB962C8B-B14F-4D97-AF65-F5344CB8AC3E}">
        <p14:creationId xmlns:p14="http://schemas.microsoft.com/office/powerpoint/2010/main" val="125066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2"/>
                                        </p:tgtEl>
                                        <p:attrNameLst>
                                          <p:attrName>ppt_y</p:attrName>
                                        </p:attrNameLst>
                                      </p:cBhvr>
                                      <p:tavLst>
                                        <p:tav tm="0">
                                          <p:val>
                                            <p:strVal val="#ppt_y"/>
                                          </p:val>
                                        </p:tav>
                                        <p:tav tm="100000">
                                          <p:val>
                                            <p:strVal val="#ppt_y+#ppt_h*1.125000"/>
                                          </p:val>
                                        </p:tav>
                                      </p:tavLst>
                                    </p:anim>
                                    <p:animEffect transition="out" filter="wipe(down)">
                                      <p:cBhvr>
                                        <p:cTn id="7" dur="500"/>
                                        <p:tgtEl>
                                          <p:spTgt spid="12"/>
                                        </p:tgtEl>
                                      </p:cBhvr>
                                    </p:animEffect>
                                    <p:set>
                                      <p:cBhvr>
                                        <p:cTn id="8" dur="1" fill="hold">
                                          <p:stCondLst>
                                            <p:cond delay="499"/>
                                          </p:stCondLst>
                                        </p:cTn>
                                        <p:tgtEl>
                                          <p:spTgt spid="12"/>
                                        </p:tgtEl>
                                        <p:attrNameLst>
                                          <p:attrName>style.visibility</p:attrName>
                                        </p:attrNameLst>
                                      </p:cBhvr>
                                      <p:to>
                                        <p:strVal val="hidden"/>
                                      </p:to>
                                    </p:set>
                                  </p:childTnLst>
                                </p:cTn>
                              </p:par>
                              <p:par>
                                <p:cTn id="9" presetID="12" presetClass="exit" presetSubtype="4" fill="hold" grpId="0" nodeType="withEffect">
                                  <p:stCondLst>
                                    <p:cond delay="0"/>
                                  </p:stCondLst>
                                  <p:childTnLst>
                                    <p:anim calcmode="lin" valueType="num">
                                      <p:cBhvr additive="base">
                                        <p:cTn id="10" dur="500"/>
                                        <p:tgtEl>
                                          <p:spTgt spid="13"/>
                                        </p:tgtEl>
                                        <p:attrNameLst>
                                          <p:attrName>ppt_y</p:attrName>
                                        </p:attrNameLst>
                                      </p:cBhvr>
                                      <p:tavLst>
                                        <p:tav tm="0">
                                          <p:val>
                                            <p:strVal val="#ppt_y"/>
                                          </p:val>
                                        </p:tav>
                                        <p:tav tm="100000">
                                          <p:val>
                                            <p:strVal val="#ppt_y+#ppt_h*1.125000"/>
                                          </p:val>
                                        </p:tav>
                                      </p:tavLst>
                                    </p:anim>
                                    <p:animEffect transition="out" filter="wipe(dow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nodeType="clickEffect">
                                  <p:stCondLst>
                                    <p:cond delay="0"/>
                                  </p:stCondLst>
                                  <p:childTnLst>
                                    <p:anim calcmode="lin" valueType="num">
                                      <p:cBhvr additive="base">
                                        <p:cTn id="16" dur="500"/>
                                        <p:tgtEl>
                                          <p:spTgt spid="15"/>
                                        </p:tgtEl>
                                        <p:attrNameLst>
                                          <p:attrName>ppt_y</p:attrName>
                                        </p:attrNameLst>
                                      </p:cBhvr>
                                      <p:tavLst>
                                        <p:tav tm="0">
                                          <p:val>
                                            <p:strVal val="#ppt_y"/>
                                          </p:val>
                                        </p:tav>
                                        <p:tav tm="100000">
                                          <p:val>
                                            <p:strVal val="#ppt_y+#ppt_h*1.125000"/>
                                          </p:val>
                                        </p:tav>
                                      </p:tavLst>
                                    </p:anim>
                                    <p:animEffect transition="out" filter="wipe(down)">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2" presetClass="exit" presetSubtype="4" fill="hold" grpId="0" nodeType="withEffect">
                                  <p:stCondLst>
                                    <p:cond delay="0"/>
                                  </p:stCondLst>
                                  <p:childTnLst>
                                    <p:anim calcmode="lin" valueType="num">
                                      <p:cBhvr additive="base">
                                        <p:cTn id="20" dur="500"/>
                                        <p:tgtEl>
                                          <p:spTgt spid="16"/>
                                        </p:tgtEl>
                                        <p:attrNameLst>
                                          <p:attrName>ppt_y</p:attrName>
                                        </p:attrNameLst>
                                      </p:cBhvr>
                                      <p:tavLst>
                                        <p:tav tm="0">
                                          <p:val>
                                            <p:strVal val="#ppt_y"/>
                                          </p:val>
                                        </p:tav>
                                        <p:tav tm="100000">
                                          <p:val>
                                            <p:strVal val="#ppt_y+#ppt_h*1.125000"/>
                                          </p:val>
                                        </p:tav>
                                      </p:tavLst>
                                    </p:anim>
                                    <p:animEffect transition="out" filter="wipe(down)">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ED04-0D3C-355D-3F9D-CF52327EDC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FE1BB8-514D-0B90-5737-751E460D8BC7}"/>
              </a:ext>
            </a:extLst>
          </p:cNvPr>
          <p:cNvSpPr>
            <a:spLocks noGrp="1"/>
          </p:cNvSpPr>
          <p:nvPr>
            <p:ph type="title"/>
          </p:nvPr>
        </p:nvSpPr>
        <p:spPr>
          <a:xfrm>
            <a:off x="155385" y="-362849"/>
            <a:ext cx="10449784" cy="1265928"/>
          </a:xfrm>
        </p:spPr>
        <p:txBody>
          <a:bodyPr/>
          <a:lstStyle/>
          <a:p>
            <a:r>
              <a:rPr lang="da-DK"/>
              <a:t>Det menneskelige øre</a:t>
            </a:r>
          </a:p>
        </p:txBody>
      </p:sp>
      <p:sp>
        <p:nvSpPr>
          <p:cNvPr id="4" name="Pladsholder til dato 3">
            <a:extLst>
              <a:ext uri="{FF2B5EF4-FFF2-40B4-BE49-F238E27FC236}">
                <a16:creationId xmlns:a16="http://schemas.microsoft.com/office/drawing/2014/main" id="{353D9C5D-D728-6C8E-14A1-DDD915C42261}"/>
              </a:ext>
            </a:extLst>
          </p:cNvPr>
          <p:cNvSpPr>
            <a:spLocks noGrp="1"/>
          </p:cNvSpPr>
          <p:nvPr>
            <p:ph type="dt" sz="half" idx="10"/>
          </p:nvPr>
        </p:nvSpPr>
        <p:spPr/>
        <p:txBody>
          <a:bodyPr/>
          <a:lstStyle/>
          <a:p>
            <a:fld id="{579F6069-8263-4296-913A-BC2234E8D32B}" type="datetime1">
              <a:rPr lang="en-US" smtClean="0"/>
              <a:t>3/15/24</a:t>
            </a:fld>
            <a:endParaRPr lang="en-US"/>
          </a:p>
        </p:txBody>
      </p:sp>
      <p:sp>
        <p:nvSpPr>
          <p:cNvPr id="5" name="Pladsholder til sidefod 4">
            <a:extLst>
              <a:ext uri="{FF2B5EF4-FFF2-40B4-BE49-F238E27FC236}">
                <a16:creationId xmlns:a16="http://schemas.microsoft.com/office/drawing/2014/main" id="{942E1C67-13E8-F356-42E8-113D0B9D499A}"/>
              </a:ext>
            </a:extLst>
          </p:cNvPr>
          <p:cNvSpPr>
            <a:spLocks noGrp="1"/>
          </p:cNvSpPr>
          <p:nvPr>
            <p:ph type="ftr" sz="quarter" idx="11"/>
          </p:nvPr>
        </p:nvSpPr>
        <p:spPr/>
        <p:txBody>
          <a:bodyPr/>
          <a:lstStyle/>
          <a:p>
            <a:r>
              <a:rPr lang="en-US"/>
              <a:t>Sample Footer Text</a:t>
            </a:r>
          </a:p>
        </p:txBody>
      </p:sp>
      <p:sp>
        <p:nvSpPr>
          <p:cNvPr id="6" name="Pladsholder til slidenummer 5">
            <a:extLst>
              <a:ext uri="{FF2B5EF4-FFF2-40B4-BE49-F238E27FC236}">
                <a16:creationId xmlns:a16="http://schemas.microsoft.com/office/drawing/2014/main" id="{B8B2DFBC-A054-82FB-D4F1-410210EFFB24}"/>
              </a:ext>
            </a:extLst>
          </p:cNvPr>
          <p:cNvSpPr>
            <a:spLocks noGrp="1"/>
          </p:cNvSpPr>
          <p:nvPr>
            <p:ph type="sldNum" sz="quarter" idx="12"/>
          </p:nvPr>
        </p:nvSpPr>
        <p:spPr/>
        <p:txBody>
          <a:bodyPr/>
          <a:lstStyle/>
          <a:p>
            <a:fld id="{C68AC1EC-23E2-4F0E-A5A4-674EC8DB954E}" type="slidenum">
              <a:rPr lang="en-US" smtClean="0"/>
              <a:t>29</a:t>
            </a:fld>
            <a:endParaRPr lang="en-US"/>
          </a:p>
        </p:txBody>
      </p:sp>
      <p:graphicFrame>
        <p:nvGraphicFramePr>
          <p:cNvPr id="10" name="Pladsholder til indhold 9">
            <a:extLst>
              <a:ext uri="{FF2B5EF4-FFF2-40B4-BE49-F238E27FC236}">
                <a16:creationId xmlns:a16="http://schemas.microsoft.com/office/drawing/2014/main" id="{B0674C21-5771-E59D-C906-E9CEFC03815A}"/>
              </a:ext>
            </a:extLst>
          </p:cNvPr>
          <p:cNvGraphicFramePr>
            <a:graphicFrameLocks noGrp="1"/>
          </p:cNvGraphicFramePr>
          <p:nvPr>
            <p:ph idx="1"/>
            <p:extLst>
              <p:ext uri="{D42A27DB-BD31-4B8C-83A1-F6EECF244321}">
                <p14:modId xmlns:p14="http://schemas.microsoft.com/office/powerpoint/2010/main" val="423004127"/>
              </p:ext>
            </p:extLst>
          </p:nvPr>
        </p:nvGraphicFramePr>
        <p:xfrm>
          <a:off x="155385" y="1377950"/>
          <a:ext cx="12036615" cy="5567680"/>
        </p:xfrm>
        <a:graphic>
          <a:graphicData uri="http://schemas.openxmlformats.org/drawingml/2006/table">
            <a:tbl>
              <a:tblPr bandRow="1">
                <a:tableStyleId>{5C22544A-7EE6-4342-B048-85BDC9FD1C3A}</a:tableStyleId>
              </a:tblPr>
              <a:tblGrid>
                <a:gridCol w="2662644">
                  <a:extLst>
                    <a:ext uri="{9D8B030D-6E8A-4147-A177-3AD203B41FA5}">
                      <a16:colId xmlns:a16="http://schemas.microsoft.com/office/drawing/2014/main" val="636026412"/>
                    </a:ext>
                  </a:extLst>
                </a:gridCol>
                <a:gridCol w="5539162">
                  <a:extLst>
                    <a:ext uri="{9D8B030D-6E8A-4147-A177-3AD203B41FA5}">
                      <a16:colId xmlns:a16="http://schemas.microsoft.com/office/drawing/2014/main" val="1612248923"/>
                    </a:ext>
                  </a:extLst>
                </a:gridCol>
                <a:gridCol w="3834809">
                  <a:extLst>
                    <a:ext uri="{9D8B030D-6E8A-4147-A177-3AD203B41FA5}">
                      <a16:colId xmlns:a16="http://schemas.microsoft.com/office/drawing/2014/main" val="457540955"/>
                    </a:ext>
                  </a:extLst>
                </a:gridCol>
              </a:tblGrid>
              <a:tr h="370840">
                <a:tc>
                  <a:txBody>
                    <a:bodyPr/>
                    <a:lstStyle/>
                    <a:p>
                      <a:pPr>
                        <a:lnSpc>
                          <a:spcPct val="100000"/>
                        </a:lnSpc>
                        <a:spcAft>
                          <a:spcPts val="800"/>
                        </a:spcAft>
                      </a:pPr>
                      <a:r>
                        <a:rPr lang="da-DK" sz="1600" kern="100">
                          <a:effectLst/>
                        </a:rPr>
                        <a:t>Fænomenet: hvad det er </a:t>
                      </a:r>
                    </a:p>
                    <a:p>
                      <a:pPr>
                        <a:lnSpc>
                          <a:spcPct val="100000"/>
                        </a:lnSpc>
                        <a:spcAft>
                          <a:spcPts val="800"/>
                        </a:spcAft>
                      </a:pPr>
                      <a:r>
                        <a:rPr lang="da-DK" sz="1600" b="1" kern="0">
                          <a:effectLst/>
                        </a:rPr>
                        <a:t>klassifikation</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r>
                        <a:rPr lang="da-DK" sz="2000"/>
                        <a:t>Hvordan</a:t>
                      </a:r>
                      <a:r>
                        <a:rPr lang="da-DK" sz="2000">
                          <a:highlight>
                            <a:srgbClr val="00FF00"/>
                          </a:highlight>
                        </a:rPr>
                        <a:t> virker </a:t>
                      </a:r>
                      <a:r>
                        <a:rPr lang="da-DK" sz="2000"/>
                        <a:t>det menneskelige øre?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1"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1"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kern="100">
                          <a:effectLst/>
                        </a:rPr>
                        <a:t>relationel proces</a:t>
                      </a:r>
                    </a:p>
                    <a:p>
                      <a:endParaRPr lang="da-DK" b="1"/>
                    </a:p>
                  </a:txBody>
                  <a:tcPr/>
                </a:tc>
                <a:extLst>
                  <a:ext uri="{0D108BD9-81ED-4DB2-BD59-A6C34878D82A}">
                    <a16:rowId xmlns:a16="http://schemas.microsoft.com/office/drawing/2014/main" val="874047332"/>
                  </a:ext>
                </a:extLst>
              </a:tr>
              <a:tr h="370840">
                <a:tc>
                  <a:txBody>
                    <a:bodyPr/>
                    <a:lstStyle/>
                    <a:p>
                      <a:pPr>
                        <a:lnSpc>
                          <a:spcPct val="100000"/>
                        </a:lnSpc>
                        <a:spcAft>
                          <a:spcPts val="800"/>
                        </a:spcAft>
                      </a:pPr>
                      <a:r>
                        <a:rPr lang="da-DK" sz="1600" kern="0">
                          <a:effectLst/>
                        </a:rPr>
                        <a:t>1. trin i processen</a:t>
                      </a:r>
                      <a:endParaRPr lang="da-DK" sz="1600" kern="100">
                        <a:effectLst/>
                      </a:endParaRPr>
                    </a:p>
                    <a:p>
                      <a:pPr>
                        <a:lnSpc>
                          <a:spcPct val="100000"/>
                        </a:lnSpc>
                        <a:spcAft>
                          <a:spcPts val="800"/>
                        </a:spcAft>
                      </a:pPr>
                      <a:r>
                        <a:rPr lang="da-DK" sz="1600" b="1" kern="0">
                          <a:effectLst/>
                        </a:rPr>
                        <a:t>1.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r>
                        <a:rPr lang="da-DK"/>
                        <a:t>Det ydre øre</a:t>
                      </a:r>
                      <a:r>
                        <a:rPr lang="da-DK" b="1">
                          <a:solidFill>
                            <a:schemeClr val="bg1"/>
                          </a:solidFill>
                        </a:rPr>
                        <a:t> </a:t>
                      </a:r>
                      <a:r>
                        <a:rPr lang="da-DK" b="1">
                          <a:solidFill>
                            <a:schemeClr val="bg1"/>
                          </a:solidFill>
                          <a:highlight>
                            <a:srgbClr val="008000"/>
                          </a:highlight>
                        </a:rPr>
                        <a:t>opfanger</a:t>
                      </a:r>
                      <a:r>
                        <a:rPr lang="da-DK" b="1">
                          <a:solidFill>
                            <a:schemeClr val="bg1"/>
                          </a:solidFill>
                        </a:rPr>
                        <a:t> </a:t>
                      </a:r>
                      <a:r>
                        <a:rPr lang="da-DK"/>
                        <a:t>lydbølgerne.</a:t>
                      </a:r>
                    </a:p>
                  </a:txBody>
                  <a:tcPr/>
                </a:tc>
                <a:tc>
                  <a:txBody>
                    <a:bodyPr/>
                    <a:lstStyle/>
                    <a:p>
                      <a:r>
                        <a:rPr lang="da-DK" b="1"/>
                        <a:t>materiel proces</a:t>
                      </a:r>
                    </a:p>
                  </a:txBody>
                  <a:tcPr/>
                </a:tc>
                <a:extLst>
                  <a:ext uri="{0D108BD9-81ED-4DB2-BD59-A6C34878D82A}">
                    <a16:rowId xmlns:a16="http://schemas.microsoft.com/office/drawing/2014/main" val="1693938637"/>
                  </a:ext>
                </a:extLst>
              </a:tr>
              <a:tr h="370840">
                <a:tc>
                  <a:txBody>
                    <a:bodyPr/>
                    <a:lstStyle/>
                    <a:p>
                      <a:pPr>
                        <a:lnSpc>
                          <a:spcPct val="100000"/>
                        </a:lnSpc>
                        <a:spcAft>
                          <a:spcPts val="800"/>
                        </a:spcAft>
                      </a:pPr>
                      <a:r>
                        <a:rPr lang="da-DK" sz="1600" kern="0">
                          <a:effectLst/>
                        </a:rPr>
                        <a:t>2. trin i processen</a:t>
                      </a:r>
                      <a:endParaRPr lang="da-DK" sz="1600" kern="100">
                        <a:effectLst/>
                      </a:endParaRPr>
                    </a:p>
                    <a:p>
                      <a:pPr>
                        <a:lnSpc>
                          <a:spcPct val="100000"/>
                        </a:lnSpc>
                        <a:spcAft>
                          <a:spcPts val="800"/>
                        </a:spcAft>
                      </a:pPr>
                      <a:r>
                        <a:rPr lang="da-DK" sz="1600" b="1" kern="0">
                          <a:effectLst/>
                        </a:rPr>
                        <a:t>2.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r>
                        <a:rPr lang="da-DK"/>
                        <a:t>Disse lysbølger</a:t>
                      </a:r>
                      <a:r>
                        <a:rPr lang="da-DK">
                          <a:solidFill>
                            <a:schemeClr val="bg1"/>
                          </a:solidFill>
                          <a:highlight>
                            <a:srgbClr val="008000"/>
                          </a:highlight>
                        </a:rPr>
                        <a:t> </a:t>
                      </a:r>
                      <a:r>
                        <a:rPr lang="da-DK" b="1">
                          <a:solidFill>
                            <a:schemeClr val="bg1"/>
                          </a:solidFill>
                          <a:highlight>
                            <a:srgbClr val="008000"/>
                          </a:highlight>
                        </a:rPr>
                        <a:t>ledes </a:t>
                      </a:r>
                      <a:r>
                        <a:rPr lang="da-DK"/>
                        <a:t>af øregangen til trommehinden.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 proces</a:t>
                      </a:r>
                    </a:p>
                    <a:p>
                      <a:endParaRPr lang="da-DK" b="1"/>
                    </a:p>
                  </a:txBody>
                  <a:tcPr/>
                </a:tc>
                <a:extLst>
                  <a:ext uri="{0D108BD9-81ED-4DB2-BD59-A6C34878D82A}">
                    <a16:rowId xmlns:a16="http://schemas.microsoft.com/office/drawing/2014/main" val="1559016974"/>
                  </a:ext>
                </a:extLst>
              </a:tr>
              <a:tr h="370840">
                <a:tc>
                  <a:txBody>
                    <a:bodyPr/>
                    <a:lstStyle/>
                    <a:p>
                      <a:pPr>
                        <a:lnSpc>
                          <a:spcPct val="100000"/>
                        </a:lnSpc>
                        <a:spcAft>
                          <a:spcPts val="800"/>
                        </a:spcAft>
                      </a:pPr>
                      <a:r>
                        <a:rPr lang="da-DK" sz="1600" kern="0">
                          <a:effectLst/>
                        </a:rPr>
                        <a:t>3.trin i processen</a:t>
                      </a:r>
                      <a:endParaRPr lang="da-DK" sz="1600" kern="100">
                        <a:effectLst/>
                      </a:endParaRPr>
                    </a:p>
                    <a:p>
                      <a:pPr>
                        <a:lnSpc>
                          <a:spcPct val="100000"/>
                        </a:lnSpc>
                        <a:spcAft>
                          <a:spcPts val="800"/>
                        </a:spcAft>
                      </a:pPr>
                      <a:r>
                        <a:rPr lang="da-DK" sz="1600" b="1" kern="0">
                          <a:effectLst/>
                        </a:rPr>
                        <a:t>3.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r>
                        <a:rPr lang="da-DK"/>
                        <a:t>Trommehinden</a:t>
                      </a:r>
                      <a:r>
                        <a:rPr lang="da-DK" b="1"/>
                        <a:t> </a:t>
                      </a:r>
                      <a:r>
                        <a:rPr lang="da-DK" b="1">
                          <a:solidFill>
                            <a:schemeClr val="bg1"/>
                          </a:solidFill>
                          <a:highlight>
                            <a:srgbClr val="008000"/>
                          </a:highlight>
                        </a:rPr>
                        <a:t>rammes </a:t>
                      </a:r>
                      <a:r>
                        <a:rPr lang="da-DK"/>
                        <a:t>af lydbølgerne, som</a:t>
                      </a:r>
                      <a:r>
                        <a:rPr lang="da-DK">
                          <a:solidFill>
                            <a:schemeClr val="bg1"/>
                          </a:solidFill>
                          <a:highlight>
                            <a:srgbClr val="008000"/>
                          </a:highlight>
                        </a:rPr>
                        <a:t> får </a:t>
                      </a:r>
                      <a:r>
                        <a:rPr lang="da-DK"/>
                        <a:t>den til at vibrere.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materielle processer</a:t>
                      </a:r>
                    </a:p>
                    <a:p>
                      <a:endParaRPr lang="da-DK" b="1"/>
                    </a:p>
                  </a:txBody>
                  <a:tcPr/>
                </a:tc>
                <a:extLst>
                  <a:ext uri="{0D108BD9-81ED-4DB2-BD59-A6C34878D82A}">
                    <a16:rowId xmlns:a16="http://schemas.microsoft.com/office/drawing/2014/main" val="1816756729"/>
                  </a:ext>
                </a:extLst>
              </a:tr>
              <a:tr h="370840">
                <a:tc>
                  <a:txBody>
                    <a:bodyPr/>
                    <a:lstStyle/>
                    <a:p>
                      <a:pPr>
                        <a:lnSpc>
                          <a:spcPct val="100000"/>
                        </a:lnSpc>
                        <a:spcAft>
                          <a:spcPts val="800"/>
                        </a:spcAft>
                      </a:pPr>
                      <a:r>
                        <a:rPr lang="da-DK" sz="1600" kern="0">
                          <a:effectLst/>
                        </a:rPr>
                        <a:t>4. trin i processen</a:t>
                      </a:r>
                      <a:endParaRPr lang="da-DK" sz="1600" kern="100">
                        <a:effectLst/>
                      </a:endParaRPr>
                    </a:p>
                    <a:p>
                      <a:pPr>
                        <a:lnSpc>
                          <a:spcPct val="100000"/>
                        </a:lnSpc>
                        <a:spcAft>
                          <a:spcPts val="800"/>
                        </a:spcAft>
                      </a:pPr>
                      <a:r>
                        <a:rPr lang="da-DK" sz="1600" b="1" kern="0">
                          <a:effectLst/>
                        </a:rPr>
                        <a:t>4.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r>
                        <a:rPr lang="da-DK"/>
                        <a:t>Vibrationerne </a:t>
                      </a:r>
                      <a:r>
                        <a:rPr lang="da-DK" b="1">
                          <a:solidFill>
                            <a:schemeClr val="bg1"/>
                          </a:solidFill>
                          <a:highlight>
                            <a:srgbClr val="008000"/>
                          </a:highlight>
                        </a:rPr>
                        <a:t>forstærkes</a:t>
                      </a:r>
                      <a:r>
                        <a:rPr lang="da-DK" b="1">
                          <a:solidFill>
                            <a:srgbClr val="00B050"/>
                          </a:solidFill>
                        </a:rPr>
                        <a:t> </a:t>
                      </a:r>
                      <a:r>
                        <a:rPr lang="da-DK"/>
                        <a:t>af øreknoglerne i mellemøret, og de</a:t>
                      </a:r>
                      <a:r>
                        <a:rPr lang="da-DK" b="1"/>
                        <a:t> </a:t>
                      </a:r>
                      <a:r>
                        <a:rPr lang="da-DK" b="1">
                          <a:solidFill>
                            <a:schemeClr val="bg1"/>
                          </a:solidFill>
                          <a:highlight>
                            <a:srgbClr val="008000"/>
                          </a:highlight>
                        </a:rPr>
                        <a:t>sendes</a:t>
                      </a:r>
                      <a:r>
                        <a:rPr lang="da-DK" b="1">
                          <a:solidFill>
                            <a:schemeClr val="bg1"/>
                          </a:solidFill>
                        </a:rPr>
                        <a:t> </a:t>
                      </a:r>
                      <a:r>
                        <a:rPr lang="da-DK"/>
                        <a:t>videre til øresneglen.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materielle processer</a:t>
                      </a:r>
                    </a:p>
                    <a:p>
                      <a:endParaRPr lang="da-DK" b="1"/>
                    </a:p>
                  </a:txBody>
                  <a:tcPr/>
                </a:tc>
                <a:extLst>
                  <a:ext uri="{0D108BD9-81ED-4DB2-BD59-A6C34878D82A}">
                    <a16:rowId xmlns:a16="http://schemas.microsoft.com/office/drawing/2014/main" val="2258315784"/>
                  </a:ext>
                </a:extLst>
              </a:tr>
              <a:tr h="557530">
                <a:tc>
                  <a:txBody>
                    <a:bodyPr/>
                    <a:lstStyle/>
                    <a:p>
                      <a:pPr>
                        <a:lnSpc>
                          <a:spcPct val="100000"/>
                        </a:lnSpc>
                        <a:spcAft>
                          <a:spcPts val="800"/>
                        </a:spcAft>
                      </a:pPr>
                      <a:r>
                        <a:rPr lang="da-DK" sz="1600" kern="0">
                          <a:effectLst/>
                        </a:rPr>
                        <a:t>5. trin i processen</a:t>
                      </a:r>
                      <a:endParaRPr lang="da-DK" sz="1600" kern="100">
                        <a:effectLst/>
                      </a:endParaRPr>
                    </a:p>
                    <a:p>
                      <a:pPr>
                        <a:lnSpc>
                          <a:spcPct val="100000"/>
                        </a:lnSpc>
                        <a:spcAft>
                          <a:spcPts val="800"/>
                        </a:spcAft>
                      </a:pPr>
                      <a:r>
                        <a:rPr lang="da-DK" sz="1600" b="1" kern="0">
                          <a:effectLst/>
                        </a:rPr>
                        <a:t>5.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p>
                      <a:pPr>
                        <a:lnSpc>
                          <a:spcPct val="100000"/>
                        </a:lnSpc>
                        <a:spcAft>
                          <a:spcPts val="800"/>
                        </a:spcAft>
                      </a:pPr>
                      <a:endParaRPr lang="da-DK" sz="160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r>
                        <a:rPr lang="da-DK"/>
                        <a:t>Øresneglen </a:t>
                      </a:r>
                      <a:r>
                        <a:rPr lang="da-DK">
                          <a:solidFill>
                            <a:schemeClr val="bg1"/>
                          </a:solidFill>
                          <a:highlight>
                            <a:srgbClr val="008000"/>
                          </a:highlight>
                        </a:rPr>
                        <a:t>laver</a:t>
                      </a:r>
                      <a:r>
                        <a:rPr lang="da-DK"/>
                        <a:t> vibrationerne om til elektriske signaler.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 proces</a:t>
                      </a:r>
                    </a:p>
                    <a:p>
                      <a:endParaRPr lang="da-DK" b="1"/>
                    </a:p>
                  </a:txBody>
                  <a:tcPr/>
                </a:tc>
                <a:extLst>
                  <a:ext uri="{0D108BD9-81ED-4DB2-BD59-A6C34878D82A}">
                    <a16:rowId xmlns:a16="http://schemas.microsoft.com/office/drawing/2014/main" val="3609344237"/>
                  </a:ext>
                </a:extLst>
              </a:tr>
              <a:tr h="370840">
                <a:tc>
                  <a:txBody>
                    <a:bodyPr/>
                    <a:lstStyle/>
                    <a:p>
                      <a:pPr>
                        <a:lnSpc>
                          <a:spcPct val="100000"/>
                        </a:lnSpc>
                        <a:spcAft>
                          <a:spcPts val="800"/>
                        </a:spcAft>
                      </a:pPr>
                      <a:r>
                        <a:rPr lang="da-DK" sz="1600" kern="100">
                          <a:effectLst/>
                          <a:latin typeface="Aptos" panose="020B0004020202020204" pitchFamily="34" charset="0"/>
                          <a:ea typeface="DengXian" panose="02010600030101010101" pitchFamily="2" charset="-122"/>
                          <a:cs typeface="Arial" panose="020B0604020202020204" pitchFamily="34" charset="0"/>
                        </a:rPr>
                        <a:t>6. trin i processen</a:t>
                      </a:r>
                    </a:p>
                    <a:p>
                      <a:pPr>
                        <a:lnSpc>
                          <a:spcPct val="100000"/>
                        </a:lnSpc>
                        <a:spcAft>
                          <a:spcPts val="800"/>
                        </a:spcAft>
                      </a:pPr>
                      <a:r>
                        <a:rPr lang="da-DK" sz="1600" b="1" kern="100">
                          <a:effectLst/>
                          <a:latin typeface="Aptos" panose="020B0004020202020204" pitchFamily="34" charset="0"/>
                          <a:ea typeface="DengXian" panose="02010600030101010101" pitchFamily="2" charset="-122"/>
                          <a:cs typeface="Arial" panose="020B0604020202020204" pitchFamily="34" charset="0"/>
                        </a:rPr>
                        <a:t>6. forklaring</a:t>
                      </a:r>
                    </a:p>
                    <a:p>
                      <a:pPr>
                        <a:lnSpc>
                          <a:spcPct val="100000"/>
                        </a:lnSpc>
                        <a:spcAft>
                          <a:spcPts val="800"/>
                        </a:spcAft>
                      </a:pPr>
                      <a:endParaRPr lang="da-DK" sz="160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r>
                        <a:rPr lang="da-DK"/>
                        <a:t>Disse elektriske signaler </a:t>
                      </a:r>
                      <a:r>
                        <a:rPr lang="da-DK" b="1">
                          <a:solidFill>
                            <a:schemeClr val="bg1"/>
                          </a:solidFill>
                          <a:highlight>
                            <a:srgbClr val="008000"/>
                          </a:highlight>
                        </a:rPr>
                        <a:t>ledes</a:t>
                      </a:r>
                      <a:r>
                        <a:rPr lang="da-DK">
                          <a:solidFill>
                            <a:schemeClr val="bg1"/>
                          </a:solidFill>
                        </a:rPr>
                        <a:t> </a:t>
                      </a:r>
                      <a:r>
                        <a:rPr lang="da-DK"/>
                        <a:t>af den auditive nerve til hjerne, som </a:t>
                      </a:r>
                      <a:r>
                        <a:rPr lang="da-DK" b="1">
                          <a:solidFill>
                            <a:schemeClr val="bg1"/>
                          </a:solidFill>
                          <a:highlight>
                            <a:srgbClr val="008000"/>
                          </a:highlight>
                        </a:rPr>
                        <a:t>fortolker</a:t>
                      </a:r>
                      <a:r>
                        <a:rPr lang="da-DK" b="1"/>
                        <a:t> </a:t>
                      </a:r>
                      <a:r>
                        <a:rPr lang="da-DK"/>
                        <a:t>signalerne som lyde.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materielle processer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a:p>
                    <a:p>
                      <a:endParaRPr lang="da-DK" b="1"/>
                    </a:p>
                  </a:txBody>
                  <a:tcPr/>
                </a:tc>
                <a:extLst>
                  <a:ext uri="{0D108BD9-81ED-4DB2-BD59-A6C34878D82A}">
                    <a16:rowId xmlns:a16="http://schemas.microsoft.com/office/drawing/2014/main" val="2379887881"/>
                  </a:ext>
                </a:extLst>
              </a:tr>
            </a:tbl>
          </a:graphicData>
        </a:graphic>
      </p:graphicFrame>
      <p:pic>
        <p:nvPicPr>
          <p:cNvPr id="7" name="Billede 6">
            <a:extLst>
              <a:ext uri="{FF2B5EF4-FFF2-40B4-BE49-F238E27FC236}">
                <a16:creationId xmlns:a16="http://schemas.microsoft.com/office/drawing/2014/main" id="{2F4566FF-B355-C958-18CF-411675DE8E34}"/>
              </a:ext>
            </a:extLst>
          </p:cNvPr>
          <p:cNvPicPr>
            <a:picLocks noChangeAspect="1"/>
          </p:cNvPicPr>
          <p:nvPr/>
        </p:nvPicPr>
        <p:blipFill>
          <a:blip r:embed="rId3"/>
          <a:stretch>
            <a:fillRect/>
          </a:stretch>
        </p:blipFill>
        <p:spPr>
          <a:xfrm>
            <a:off x="7275195" y="-92075"/>
            <a:ext cx="2654303" cy="1990308"/>
          </a:xfrm>
          <a:prstGeom prst="rect">
            <a:avLst/>
          </a:prstGeom>
        </p:spPr>
      </p:pic>
    </p:spTree>
    <p:extLst>
      <p:ext uri="{BB962C8B-B14F-4D97-AF65-F5344CB8AC3E}">
        <p14:creationId xmlns:p14="http://schemas.microsoft.com/office/powerpoint/2010/main" val="171481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F1293-DF53-3D63-6014-9E72B56A0B09}"/>
              </a:ext>
            </a:extLst>
          </p:cNvPr>
          <p:cNvSpPr>
            <a:spLocks noGrp="1"/>
          </p:cNvSpPr>
          <p:nvPr>
            <p:ph type="title"/>
          </p:nvPr>
        </p:nvSpPr>
        <p:spPr/>
        <p:txBody>
          <a:bodyPr>
            <a:normAutofit/>
          </a:bodyPr>
          <a:lstStyle/>
          <a:p>
            <a:r>
              <a:rPr lang="da-DK" sz="4800" b="1" dirty="0">
                <a:solidFill>
                  <a:srgbClr val="00B050"/>
                </a:solidFill>
              </a:rPr>
              <a:t>Hvor er vi?</a:t>
            </a:r>
          </a:p>
        </p:txBody>
      </p:sp>
      <p:sp>
        <p:nvSpPr>
          <p:cNvPr id="5" name="Pladsholder til sidefod 4">
            <a:extLst>
              <a:ext uri="{FF2B5EF4-FFF2-40B4-BE49-F238E27FC236}">
                <a16:creationId xmlns:a16="http://schemas.microsoft.com/office/drawing/2014/main" id="{1B19CD15-66C0-E3B0-B661-E68AD34FB4FA}"/>
              </a:ext>
            </a:extLst>
          </p:cNvPr>
          <p:cNvSpPr>
            <a:spLocks noGrp="1"/>
          </p:cNvSpPr>
          <p:nvPr>
            <p:ph type="ftr" sz="quarter" idx="11"/>
          </p:nvPr>
        </p:nvSpPr>
        <p:spPr/>
        <p:txBody>
          <a:bodyPr/>
          <a:lstStyle/>
          <a:p>
            <a:r>
              <a:rPr lang="en-US" dirty="0"/>
              <a:t>Sample Footer Text</a:t>
            </a:r>
          </a:p>
        </p:txBody>
      </p:sp>
      <p:sp>
        <p:nvSpPr>
          <p:cNvPr id="6" name="Pladsholder til slidenummer 5">
            <a:extLst>
              <a:ext uri="{FF2B5EF4-FFF2-40B4-BE49-F238E27FC236}">
                <a16:creationId xmlns:a16="http://schemas.microsoft.com/office/drawing/2014/main" id="{C7E5A36D-7FA1-632B-F7A4-4AB67BECCC25}"/>
              </a:ext>
            </a:extLst>
          </p:cNvPr>
          <p:cNvSpPr>
            <a:spLocks noGrp="1"/>
          </p:cNvSpPr>
          <p:nvPr>
            <p:ph type="sldNum" sz="quarter" idx="12"/>
          </p:nvPr>
        </p:nvSpPr>
        <p:spPr/>
        <p:txBody>
          <a:bodyPr/>
          <a:lstStyle/>
          <a:p>
            <a:fld id="{C68AC1EC-23E2-4F0E-A5A4-674EC8DB954E}" type="slidenum">
              <a:rPr lang="en-US" smtClean="0"/>
              <a:t>3</a:t>
            </a:fld>
            <a:endParaRPr lang="en-US" dirty="0"/>
          </a:p>
        </p:txBody>
      </p:sp>
      <p:pic>
        <p:nvPicPr>
          <p:cNvPr id="7" name="Billede 6" descr="Et billede, der indeholder tekst, skærmbillede, Font/skrifttype, design&#10;&#10;Beskrivelsen er genereret automatisk">
            <a:extLst>
              <a:ext uri="{FF2B5EF4-FFF2-40B4-BE49-F238E27FC236}">
                <a16:creationId xmlns:a16="http://schemas.microsoft.com/office/drawing/2014/main" id="{4C7D98D7-125B-6ADC-E77C-2494F1EA3832}"/>
              </a:ext>
            </a:extLst>
          </p:cNvPr>
          <p:cNvPicPr>
            <a:picLocks noChangeAspect="1"/>
          </p:cNvPicPr>
          <p:nvPr/>
        </p:nvPicPr>
        <p:blipFill>
          <a:blip r:embed="rId3"/>
          <a:stretch>
            <a:fillRect/>
          </a:stretch>
        </p:blipFill>
        <p:spPr>
          <a:xfrm>
            <a:off x="6901456" y="1705393"/>
            <a:ext cx="2493908" cy="3546256"/>
          </a:xfrm>
          <a:prstGeom prst="rect">
            <a:avLst/>
          </a:prstGeom>
        </p:spPr>
      </p:pic>
      <p:pic>
        <p:nvPicPr>
          <p:cNvPr id="9" name="Billede 8">
            <a:extLst>
              <a:ext uri="{FF2B5EF4-FFF2-40B4-BE49-F238E27FC236}">
                <a16:creationId xmlns:a16="http://schemas.microsoft.com/office/drawing/2014/main" id="{2746D6E8-FC3E-15F0-EE82-1646787DA21C}"/>
              </a:ext>
            </a:extLst>
          </p:cNvPr>
          <p:cNvPicPr>
            <a:picLocks noChangeAspect="1"/>
          </p:cNvPicPr>
          <p:nvPr/>
        </p:nvPicPr>
        <p:blipFill>
          <a:blip r:embed="rId4"/>
          <a:stretch>
            <a:fillRect/>
          </a:stretch>
        </p:blipFill>
        <p:spPr>
          <a:xfrm>
            <a:off x="356873" y="-46359"/>
            <a:ext cx="2216264" cy="3168813"/>
          </a:xfrm>
          <a:prstGeom prst="rect">
            <a:avLst/>
          </a:prstGeom>
        </p:spPr>
      </p:pic>
      <p:pic>
        <p:nvPicPr>
          <p:cNvPr id="11" name="Billede 10">
            <a:extLst>
              <a:ext uri="{FF2B5EF4-FFF2-40B4-BE49-F238E27FC236}">
                <a16:creationId xmlns:a16="http://schemas.microsoft.com/office/drawing/2014/main" id="{29AC71AE-1324-BA45-A197-DB28271C810C}"/>
              </a:ext>
            </a:extLst>
          </p:cNvPr>
          <p:cNvPicPr>
            <a:picLocks noChangeAspect="1"/>
          </p:cNvPicPr>
          <p:nvPr/>
        </p:nvPicPr>
        <p:blipFill>
          <a:blip r:embed="rId5"/>
          <a:stretch>
            <a:fillRect/>
          </a:stretch>
        </p:blipFill>
        <p:spPr>
          <a:xfrm>
            <a:off x="9254920" y="385090"/>
            <a:ext cx="2787539" cy="4257797"/>
          </a:xfrm>
          <a:prstGeom prst="rect">
            <a:avLst/>
          </a:prstGeom>
        </p:spPr>
      </p:pic>
      <p:pic>
        <p:nvPicPr>
          <p:cNvPr id="12" name="Billede 11">
            <a:extLst>
              <a:ext uri="{FF2B5EF4-FFF2-40B4-BE49-F238E27FC236}">
                <a16:creationId xmlns:a16="http://schemas.microsoft.com/office/drawing/2014/main" id="{6C8AAE9E-BB98-D1E3-1574-17E3AE4F6002}"/>
              </a:ext>
            </a:extLst>
          </p:cNvPr>
          <p:cNvPicPr>
            <a:picLocks noChangeAspect="1"/>
          </p:cNvPicPr>
          <p:nvPr/>
        </p:nvPicPr>
        <p:blipFill>
          <a:blip r:embed="rId6"/>
          <a:stretch>
            <a:fillRect/>
          </a:stretch>
        </p:blipFill>
        <p:spPr>
          <a:xfrm>
            <a:off x="8778497" y="4922004"/>
            <a:ext cx="3329915" cy="1873078"/>
          </a:xfrm>
          <a:prstGeom prst="rect">
            <a:avLst/>
          </a:prstGeom>
        </p:spPr>
      </p:pic>
      <p:pic>
        <p:nvPicPr>
          <p:cNvPr id="14" name="Billede 13">
            <a:extLst>
              <a:ext uri="{FF2B5EF4-FFF2-40B4-BE49-F238E27FC236}">
                <a16:creationId xmlns:a16="http://schemas.microsoft.com/office/drawing/2014/main" id="{52781A54-E450-2D73-086E-7374DA44A592}"/>
              </a:ext>
            </a:extLst>
          </p:cNvPr>
          <p:cNvPicPr>
            <a:picLocks noChangeAspect="1"/>
          </p:cNvPicPr>
          <p:nvPr/>
        </p:nvPicPr>
        <p:blipFill>
          <a:blip r:embed="rId7"/>
          <a:stretch>
            <a:fillRect/>
          </a:stretch>
        </p:blipFill>
        <p:spPr>
          <a:xfrm>
            <a:off x="240794" y="5127534"/>
            <a:ext cx="8077210" cy="1753545"/>
          </a:xfrm>
          <a:prstGeom prst="rect">
            <a:avLst/>
          </a:prstGeom>
        </p:spPr>
      </p:pic>
      <p:pic>
        <p:nvPicPr>
          <p:cNvPr id="8" name="Billede 7">
            <a:extLst>
              <a:ext uri="{FF2B5EF4-FFF2-40B4-BE49-F238E27FC236}">
                <a16:creationId xmlns:a16="http://schemas.microsoft.com/office/drawing/2014/main" id="{A910D0DA-4A31-26D6-5AFA-F14C5618DF24}"/>
              </a:ext>
            </a:extLst>
          </p:cNvPr>
          <p:cNvPicPr>
            <a:picLocks noChangeAspect="1"/>
          </p:cNvPicPr>
          <p:nvPr/>
        </p:nvPicPr>
        <p:blipFill>
          <a:blip r:embed="rId8"/>
          <a:stretch>
            <a:fillRect/>
          </a:stretch>
        </p:blipFill>
        <p:spPr>
          <a:xfrm>
            <a:off x="3168030" y="370745"/>
            <a:ext cx="5610467" cy="3155888"/>
          </a:xfrm>
          <a:prstGeom prst="rect">
            <a:avLst/>
          </a:prstGeom>
        </p:spPr>
      </p:pic>
      <p:pic>
        <p:nvPicPr>
          <p:cNvPr id="10" name="Billede 9">
            <a:extLst>
              <a:ext uri="{FF2B5EF4-FFF2-40B4-BE49-F238E27FC236}">
                <a16:creationId xmlns:a16="http://schemas.microsoft.com/office/drawing/2014/main" id="{0F876626-A5B8-B781-FE17-8C34E7351BC6}"/>
              </a:ext>
            </a:extLst>
          </p:cNvPr>
          <p:cNvPicPr>
            <a:picLocks noChangeAspect="1"/>
          </p:cNvPicPr>
          <p:nvPr/>
        </p:nvPicPr>
        <p:blipFill rotWithShape="1">
          <a:blip r:embed="rId9"/>
          <a:srcRect t="43754" r="49387" b="33005"/>
          <a:stretch/>
        </p:blipFill>
        <p:spPr>
          <a:xfrm>
            <a:off x="0" y="2865432"/>
            <a:ext cx="3495405" cy="902826"/>
          </a:xfrm>
          <a:prstGeom prst="rect">
            <a:avLst/>
          </a:prstGeom>
        </p:spPr>
      </p:pic>
    </p:spTree>
    <p:extLst>
      <p:ext uri="{BB962C8B-B14F-4D97-AF65-F5344CB8AC3E}">
        <p14:creationId xmlns:p14="http://schemas.microsoft.com/office/powerpoint/2010/main" val="967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6FA84-EF3B-D715-F5EF-A9D09E20D0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E71588-EF8B-B3B9-7BD5-3F532646D008}"/>
              </a:ext>
            </a:extLst>
          </p:cNvPr>
          <p:cNvSpPr>
            <a:spLocks noGrp="1"/>
          </p:cNvSpPr>
          <p:nvPr>
            <p:ph type="title"/>
          </p:nvPr>
        </p:nvSpPr>
        <p:spPr>
          <a:xfrm>
            <a:off x="0" y="0"/>
            <a:ext cx="10449784" cy="638131"/>
          </a:xfrm>
        </p:spPr>
        <p:txBody>
          <a:bodyPr/>
          <a:lstStyle/>
          <a:p>
            <a:r>
              <a:rPr lang="da-DK"/>
              <a:t>Vandets kredsløb</a:t>
            </a:r>
          </a:p>
        </p:txBody>
      </p:sp>
      <p:sp>
        <p:nvSpPr>
          <p:cNvPr id="4" name="Pladsholder til dato 3">
            <a:extLst>
              <a:ext uri="{FF2B5EF4-FFF2-40B4-BE49-F238E27FC236}">
                <a16:creationId xmlns:a16="http://schemas.microsoft.com/office/drawing/2014/main" id="{AD33C525-94A5-990E-2B6C-A3F0B84DC8AE}"/>
              </a:ext>
            </a:extLst>
          </p:cNvPr>
          <p:cNvSpPr>
            <a:spLocks noGrp="1"/>
          </p:cNvSpPr>
          <p:nvPr>
            <p:ph type="dt" sz="half" idx="10"/>
          </p:nvPr>
        </p:nvSpPr>
        <p:spPr/>
        <p:txBody>
          <a:bodyPr/>
          <a:lstStyle/>
          <a:p>
            <a:fld id="{579F6069-8263-4296-913A-BC2234E8D32B}" type="datetime1">
              <a:rPr lang="en-US" smtClean="0"/>
              <a:t>3/15/24</a:t>
            </a:fld>
            <a:endParaRPr lang="en-US"/>
          </a:p>
        </p:txBody>
      </p:sp>
      <p:sp>
        <p:nvSpPr>
          <p:cNvPr id="5" name="Pladsholder til sidefod 4">
            <a:extLst>
              <a:ext uri="{FF2B5EF4-FFF2-40B4-BE49-F238E27FC236}">
                <a16:creationId xmlns:a16="http://schemas.microsoft.com/office/drawing/2014/main" id="{A3A392D4-D5EC-7578-1EBD-915D138C7998}"/>
              </a:ext>
            </a:extLst>
          </p:cNvPr>
          <p:cNvSpPr>
            <a:spLocks noGrp="1"/>
          </p:cNvSpPr>
          <p:nvPr>
            <p:ph type="ftr" sz="quarter" idx="11"/>
          </p:nvPr>
        </p:nvSpPr>
        <p:spPr/>
        <p:txBody>
          <a:bodyPr/>
          <a:lstStyle/>
          <a:p>
            <a:r>
              <a:rPr lang="en-US"/>
              <a:t>Sample Footer Text</a:t>
            </a:r>
          </a:p>
        </p:txBody>
      </p:sp>
      <p:sp>
        <p:nvSpPr>
          <p:cNvPr id="6" name="Pladsholder til slidenummer 5">
            <a:extLst>
              <a:ext uri="{FF2B5EF4-FFF2-40B4-BE49-F238E27FC236}">
                <a16:creationId xmlns:a16="http://schemas.microsoft.com/office/drawing/2014/main" id="{21BD1428-7E58-3930-C0E7-6742ABC0FE8E}"/>
              </a:ext>
            </a:extLst>
          </p:cNvPr>
          <p:cNvSpPr>
            <a:spLocks noGrp="1"/>
          </p:cNvSpPr>
          <p:nvPr>
            <p:ph type="sldNum" sz="quarter" idx="12"/>
          </p:nvPr>
        </p:nvSpPr>
        <p:spPr/>
        <p:txBody>
          <a:bodyPr/>
          <a:lstStyle/>
          <a:p>
            <a:fld id="{C68AC1EC-23E2-4F0E-A5A4-674EC8DB954E}" type="slidenum">
              <a:rPr lang="en-US" smtClean="0"/>
              <a:t>30</a:t>
            </a:fld>
            <a:endParaRPr lang="en-US"/>
          </a:p>
        </p:txBody>
      </p:sp>
      <p:graphicFrame>
        <p:nvGraphicFramePr>
          <p:cNvPr id="10" name="Pladsholder til indhold 9">
            <a:extLst>
              <a:ext uri="{FF2B5EF4-FFF2-40B4-BE49-F238E27FC236}">
                <a16:creationId xmlns:a16="http://schemas.microsoft.com/office/drawing/2014/main" id="{8CE6823A-FA61-197C-69BB-D8E2076C39E3}"/>
              </a:ext>
            </a:extLst>
          </p:cNvPr>
          <p:cNvGraphicFramePr>
            <a:graphicFrameLocks noGrp="1"/>
          </p:cNvGraphicFramePr>
          <p:nvPr>
            <p:ph idx="1"/>
            <p:extLst>
              <p:ext uri="{D42A27DB-BD31-4B8C-83A1-F6EECF244321}">
                <p14:modId xmlns:p14="http://schemas.microsoft.com/office/powerpoint/2010/main" val="3039479043"/>
              </p:ext>
            </p:extLst>
          </p:nvPr>
        </p:nvGraphicFramePr>
        <p:xfrm>
          <a:off x="0" y="825500"/>
          <a:ext cx="12192000" cy="6682468"/>
        </p:xfrm>
        <a:graphic>
          <a:graphicData uri="http://schemas.openxmlformats.org/drawingml/2006/table">
            <a:tbl>
              <a:tblPr bandRow="1">
                <a:tableStyleId>{5C22544A-7EE6-4342-B048-85BDC9FD1C3A}</a:tableStyleId>
              </a:tblPr>
              <a:tblGrid>
                <a:gridCol w="1739900">
                  <a:extLst>
                    <a:ext uri="{9D8B030D-6E8A-4147-A177-3AD203B41FA5}">
                      <a16:colId xmlns:a16="http://schemas.microsoft.com/office/drawing/2014/main" val="636026412"/>
                    </a:ext>
                  </a:extLst>
                </a:gridCol>
                <a:gridCol w="8468625">
                  <a:extLst>
                    <a:ext uri="{9D8B030D-6E8A-4147-A177-3AD203B41FA5}">
                      <a16:colId xmlns:a16="http://schemas.microsoft.com/office/drawing/2014/main" val="1612248923"/>
                    </a:ext>
                  </a:extLst>
                </a:gridCol>
                <a:gridCol w="1983475">
                  <a:extLst>
                    <a:ext uri="{9D8B030D-6E8A-4147-A177-3AD203B41FA5}">
                      <a16:colId xmlns:a16="http://schemas.microsoft.com/office/drawing/2014/main" val="457540955"/>
                    </a:ext>
                  </a:extLst>
                </a:gridCol>
              </a:tblGrid>
              <a:tr h="785920">
                <a:tc>
                  <a:txBody>
                    <a:bodyPr/>
                    <a:lstStyle/>
                    <a:p>
                      <a:pPr>
                        <a:lnSpc>
                          <a:spcPct val="100000"/>
                        </a:lnSpc>
                        <a:spcAft>
                          <a:spcPts val="800"/>
                        </a:spcAft>
                      </a:pPr>
                      <a:r>
                        <a:rPr lang="da-DK" sz="1600" kern="100">
                          <a:effectLst/>
                        </a:rPr>
                        <a:t>Fænomenet: </a:t>
                      </a:r>
                    </a:p>
                    <a:p>
                      <a:pPr>
                        <a:lnSpc>
                          <a:spcPct val="100000"/>
                        </a:lnSpc>
                        <a:spcAft>
                          <a:spcPts val="800"/>
                        </a:spcAft>
                      </a:pPr>
                      <a:r>
                        <a:rPr lang="da-DK" sz="1600" kern="100">
                          <a:effectLst/>
                        </a:rPr>
                        <a:t>hvad det er </a:t>
                      </a:r>
                    </a:p>
                    <a:p>
                      <a:pPr>
                        <a:lnSpc>
                          <a:spcPct val="100000"/>
                        </a:lnSpc>
                        <a:spcAft>
                          <a:spcPts val="800"/>
                        </a:spcAft>
                      </a:pPr>
                      <a:r>
                        <a:rPr lang="da-DK" sz="1600" b="1" kern="0">
                          <a:effectLst/>
                        </a:rPr>
                        <a:t>klassifikation</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a:t>I vandets kredsløb </a:t>
                      </a:r>
                      <a:r>
                        <a:rPr lang="da-DK" sz="2000">
                          <a:highlight>
                            <a:srgbClr val="00FF00"/>
                          </a:highlight>
                        </a:rPr>
                        <a:t>indgår</a:t>
                      </a:r>
                      <a:r>
                        <a:rPr lang="da-DK" sz="2000"/>
                        <a:t> der flere processer. Solen </a:t>
                      </a:r>
                      <a:r>
                        <a:rPr lang="da-DK" sz="2000" b="1">
                          <a:solidFill>
                            <a:schemeClr val="bg1"/>
                          </a:solidFill>
                          <a:highlight>
                            <a:srgbClr val="008000"/>
                          </a:highlight>
                        </a:rPr>
                        <a:t>leverer</a:t>
                      </a:r>
                      <a:r>
                        <a:rPr lang="da-DK" sz="2000">
                          <a:solidFill>
                            <a:schemeClr val="bg1"/>
                          </a:solidFill>
                          <a:highlight>
                            <a:srgbClr val="008000"/>
                          </a:highlight>
                        </a:rPr>
                        <a:t> </a:t>
                      </a:r>
                      <a:r>
                        <a:rPr lang="da-DK" sz="2000"/>
                        <a:t>energien til vandets kredsløb.</a:t>
                      </a:r>
                    </a:p>
                    <a:p>
                      <a:endParaRPr lang="da-DK" sz="20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kern="100">
                          <a:effectLst/>
                        </a:rPr>
                        <a:t>relationel proces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 proces</a:t>
                      </a:r>
                    </a:p>
                    <a:p>
                      <a:endParaRPr lang="da-DK" b="1"/>
                    </a:p>
                  </a:txBody>
                  <a:tcPr/>
                </a:tc>
                <a:extLst>
                  <a:ext uri="{0D108BD9-81ED-4DB2-BD59-A6C34878D82A}">
                    <a16:rowId xmlns:a16="http://schemas.microsoft.com/office/drawing/2014/main" val="874047332"/>
                  </a:ext>
                </a:extLst>
              </a:tr>
              <a:tr h="715090">
                <a:tc>
                  <a:txBody>
                    <a:bodyPr/>
                    <a:lstStyle/>
                    <a:p>
                      <a:pPr>
                        <a:lnSpc>
                          <a:spcPct val="100000"/>
                        </a:lnSpc>
                        <a:spcAft>
                          <a:spcPts val="800"/>
                        </a:spcAft>
                      </a:pPr>
                      <a:r>
                        <a:rPr lang="da-DK" sz="1600" kern="0">
                          <a:effectLst/>
                        </a:rPr>
                        <a:t>1. trin i processen</a:t>
                      </a:r>
                      <a:endParaRPr lang="da-DK" sz="1600" kern="100">
                        <a:effectLst/>
                      </a:endParaRPr>
                    </a:p>
                    <a:p>
                      <a:pPr>
                        <a:lnSpc>
                          <a:spcPct val="100000"/>
                        </a:lnSpc>
                        <a:spcAft>
                          <a:spcPts val="800"/>
                        </a:spcAft>
                      </a:pPr>
                      <a:r>
                        <a:rPr lang="da-DK" sz="1600" b="1" kern="0">
                          <a:effectLst/>
                        </a:rPr>
                        <a:t>1.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highlight>
                            <a:srgbClr val="C0C0C0"/>
                          </a:highlight>
                        </a:rPr>
                        <a:t>Når</a:t>
                      </a:r>
                      <a:r>
                        <a:rPr lang="da-DK" sz="1800"/>
                        <a:t> solen</a:t>
                      </a:r>
                      <a:r>
                        <a:rPr lang="da-DK" sz="1800">
                          <a:highlight>
                            <a:srgbClr val="008000"/>
                          </a:highlight>
                        </a:rPr>
                        <a:t> </a:t>
                      </a:r>
                      <a:r>
                        <a:rPr lang="da-DK" sz="1800" b="1">
                          <a:solidFill>
                            <a:schemeClr val="bg1"/>
                          </a:solidFill>
                          <a:highlight>
                            <a:srgbClr val="008000"/>
                          </a:highlight>
                        </a:rPr>
                        <a:t>skinner</a:t>
                      </a:r>
                      <a:r>
                        <a:rPr lang="da-DK" sz="1800">
                          <a:highlight>
                            <a:srgbClr val="008000"/>
                          </a:highlight>
                        </a:rPr>
                        <a:t> </a:t>
                      </a:r>
                      <a:r>
                        <a:rPr lang="da-DK" sz="1800"/>
                        <a:t>på Jordens overflade,</a:t>
                      </a:r>
                      <a:r>
                        <a:rPr lang="da-DK" sz="1800" b="1">
                          <a:highlight>
                            <a:srgbClr val="008000"/>
                          </a:highlight>
                        </a:rPr>
                        <a:t> </a:t>
                      </a:r>
                      <a:r>
                        <a:rPr lang="da-DK" sz="1800" b="1">
                          <a:solidFill>
                            <a:schemeClr val="bg1"/>
                          </a:solidFill>
                          <a:highlight>
                            <a:srgbClr val="008000"/>
                          </a:highlight>
                        </a:rPr>
                        <a:t>afgiver </a:t>
                      </a:r>
                      <a:r>
                        <a:rPr lang="da-DK" sz="1800"/>
                        <a:t>den energi til vandet, og vandet kan </a:t>
                      </a:r>
                      <a:r>
                        <a:rPr lang="da-DK" sz="1800" b="1">
                          <a:solidFill>
                            <a:schemeClr val="bg1"/>
                          </a:solidFill>
                          <a:highlight>
                            <a:srgbClr val="008000"/>
                          </a:highlight>
                        </a:rPr>
                        <a:t>fordampe</a:t>
                      </a:r>
                      <a:r>
                        <a:rPr lang="da-DK" sz="1800"/>
                        <a:t> op i atmosfæren. Det</a:t>
                      </a:r>
                      <a:r>
                        <a:rPr lang="da-DK" sz="1800" b="1"/>
                        <a:t> </a:t>
                      </a:r>
                      <a:r>
                        <a:rPr lang="da-DK" sz="1800" b="1">
                          <a:solidFill>
                            <a:schemeClr val="bg1"/>
                          </a:solidFill>
                          <a:highlight>
                            <a:srgbClr val="008000"/>
                          </a:highlight>
                        </a:rPr>
                        <a:t>sker</a:t>
                      </a:r>
                      <a:r>
                        <a:rPr lang="da-DK" sz="1800" b="1"/>
                        <a:t> </a:t>
                      </a:r>
                      <a:r>
                        <a:rPr lang="da-DK" sz="1800"/>
                        <a:t>både ude over havet og inde på land.</a:t>
                      </a:r>
                    </a:p>
                  </a:txBody>
                  <a:tcPr/>
                </a:tc>
                <a:tc>
                  <a:txBody>
                    <a:bodyPr/>
                    <a:lstStyle/>
                    <a:p>
                      <a:r>
                        <a:rPr lang="da-DK" b="1"/>
                        <a:t>materiel proces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kern="100">
                          <a:effectLst/>
                        </a:rPr>
                        <a:t>relationel proces</a:t>
                      </a:r>
                    </a:p>
                  </a:txBody>
                  <a:tcPr/>
                </a:tc>
                <a:extLst>
                  <a:ext uri="{0D108BD9-81ED-4DB2-BD59-A6C34878D82A}">
                    <a16:rowId xmlns:a16="http://schemas.microsoft.com/office/drawing/2014/main" val="1693938637"/>
                  </a:ext>
                </a:extLst>
              </a:tr>
              <a:tr h="706185">
                <a:tc>
                  <a:txBody>
                    <a:bodyPr/>
                    <a:lstStyle/>
                    <a:p>
                      <a:pPr>
                        <a:lnSpc>
                          <a:spcPct val="100000"/>
                        </a:lnSpc>
                        <a:spcAft>
                          <a:spcPts val="800"/>
                        </a:spcAft>
                      </a:pPr>
                      <a:r>
                        <a:rPr lang="da-DK" sz="1600" kern="0">
                          <a:effectLst/>
                        </a:rPr>
                        <a:t>2. trin i processen</a:t>
                      </a:r>
                      <a:endParaRPr lang="da-DK" sz="1600" kern="100">
                        <a:effectLst/>
                      </a:endParaRPr>
                    </a:p>
                    <a:p>
                      <a:pPr>
                        <a:lnSpc>
                          <a:spcPct val="100000"/>
                        </a:lnSpc>
                        <a:spcAft>
                          <a:spcPts val="800"/>
                        </a:spcAft>
                      </a:pPr>
                      <a:r>
                        <a:rPr lang="da-DK" sz="1600" b="1" kern="0">
                          <a:effectLst/>
                        </a:rPr>
                        <a:t>2.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marL="0" indent="0">
                        <a:buNone/>
                      </a:pPr>
                      <a:r>
                        <a:rPr lang="da-DK" sz="1800">
                          <a:highlight>
                            <a:srgbClr val="C0C0C0"/>
                          </a:highlight>
                        </a:rPr>
                        <a:t>Når</a:t>
                      </a:r>
                      <a:r>
                        <a:rPr lang="da-DK" sz="1800"/>
                        <a:t> vanddampen</a:t>
                      </a:r>
                      <a:r>
                        <a:rPr lang="da-DK" sz="1800" b="1"/>
                        <a:t> </a:t>
                      </a:r>
                      <a:r>
                        <a:rPr lang="da-DK" sz="1800" b="1">
                          <a:solidFill>
                            <a:schemeClr val="bg1"/>
                          </a:solidFill>
                          <a:highlight>
                            <a:srgbClr val="008000"/>
                          </a:highlight>
                        </a:rPr>
                        <a:t>løftes</a:t>
                      </a:r>
                      <a:r>
                        <a:rPr lang="da-DK" sz="1800" b="1">
                          <a:solidFill>
                            <a:schemeClr val="bg1"/>
                          </a:solidFill>
                        </a:rPr>
                        <a:t> </a:t>
                      </a:r>
                      <a:r>
                        <a:rPr lang="da-DK" sz="1800"/>
                        <a:t>op i atmosfæren,</a:t>
                      </a:r>
                      <a:r>
                        <a:rPr lang="da-DK" sz="1800" b="1">
                          <a:solidFill>
                            <a:schemeClr val="bg1"/>
                          </a:solidFill>
                          <a:highlight>
                            <a:srgbClr val="008000"/>
                          </a:highlight>
                        </a:rPr>
                        <a:t> afkøles </a:t>
                      </a:r>
                      <a:r>
                        <a:rPr lang="da-DK" sz="1800"/>
                        <a:t>den, og der</a:t>
                      </a:r>
                      <a:r>
                        <a:rPr lang="da-DK" sz="1800" b="1"/>
                        <a:t> </a:t>
                      </a:r>
                      <a:r>
                        <a:rPr lang="da-DK" sz="1800" b="1">
                          <a:solidFill>
                            <a:schemeClr val="bg1"/>
                          </a:solidFill>
                          <a:highlight>
                            <a:srgbClr val="008000"/>
                          </a:highlight>
                        </a:rPr>
                        <a:t>dannes</a:t>
                      </a:r>
                      <a:r>
                        <a:rPr lang="da-DK" sz="1800" b="1">
                          <a:highlight>
                            <a:srgbClr val="008000"/>
                          </a:highlight>
                        </a:rPr>
                        <a:t> </a:t>
                      </a:r>
                      <a:r>
                        <a:rPr lang="da-DK" sz="1800"/>
                        <a:t>skyer.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 proces</a:t>
                      </a:r>
                    </a:p>
                    <a:p>
                      <a:endParaRPr lang="da-DK" b="1"/>
                    </a:p>
                  </a:txBody>
                  <a:tcPr/>
                </a:tc>
                <a:extLst>
                  <a:ext uri="{0D108BD9-81ED-4DB2-BD59-A6C34878D82A}">
                    <a16:rowId xmlns:a16="http://schemas.microsoft.com/office/drawing/2014/main" val="1559016974"/>
                  </a:ext>
                </a:extLst>
              </a:tr>
              <a:tr h="1008836">
                <a:tc>
                  <a:txBody>
                    <a:bodyPr/>
                    <a:lstStyle/>
                    <a:p>
                      <a:pPr>
                        <a:lnSpc>
                          <a:spcPct val="100000"/>
                        </a:lnSpc>
                        <a:spcAft>
                          <a:spcPts val="800"/>
                        </a:spcAft>
                      </a:pPr>
                      <a:r>
                        <a:rPr lang="da-DK" sz="1600" kern="0">
                          <a:effectLst/>
                        </a:rPr>
                        <a:t>3.trin i processen</a:t>
                      </a:r>
                      <a:endParaRPr lang="da-DK" sz="1600" kern="100">
                        <a:effectLst/>
                      </a:endParaRPr>
                    </a:p>
                    <a:p>
                      <a:pPr>
                        <a:lnSpc>
                          <a:spcPct val="100000"/>
                        </a:lnSpc>
                        <a:spcAft>
                          <a:spcPts val="800"/>
                        </a:spcAft>
                      </a:pPr>
                      <a:r>
                        <a:rPr lang="da-DK" sz="1600" b="1" kern="0">
                          <a:effectLst/>
                        </a:rPr>
                        <a:t>3.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t>Vanddampen i skyerne</a:t>
                      </a:r>
                      <a:r>
                        <a:rPr lang="da-DK" sz="1800">
                          <a:solidFill>
                            <a:schemeClr val="bg1"/>
                          </a:solidFill>
                          <a:highlight>
                            <a:srgbClr val="008000"/>
                          </a:highlight>
                        </a:rPr>
                        <a:t> </a:t>
                      </a:r>
                      <a:r>
                        <a:rPr lang="da-DK" sz="1800" b="1">
                          <a:solidFill>
                            <a:schemeClr val="bg1"/>
                          </a:solidFill>
                          <a:highlight>
                            <a:srgbClr val="008000"/>
                          </a:highlight>
                        </a:rPr>
                        <a:t>fortættes</a:t>
                      </a:r>
                      <a:r>
                        <a:rPr lang="da-DK" sz="1800"/>
                        <a:t>, og </a:t>
                      </a:r>
                      <a:r>
                        <a:rPr lang="da-DK" sz="1800">
                          <a:solidFill>
                            <a:schemeClr val="bg1"/>
                          </a:solidFill>
                          <a:highlight>
                            <a:srgbClr val="808080"/>
                          </a:highlight>
                        </a:rPr>
                        <a:t>på et tidspunkt</a:t>
                      </a:r>
                      <a:r>
                        <a:rPr lang="da-DK" sz="1800" b="1">
                          <a:solidFill>
                            <a:schemeClr val="bg1"/>
                          </a:solidFill>
                          <a:highlight>
                            <a:srgbClr val="808080"/>
                          </a:highlight>
                        </a:rPr>
                        <a:t> </a:t>
                      </a:r>
                      <a:r>
                        <a:rPr lang="da-DK" sz="1800" b="1">
                          <a:solidFill>
                            <a:schemeClr val="bg1"/>
                          </a:solidFill>
                        </a:rPr>
                        <a:t> </a:t>
                      </a:r>
                      <a:r>
                        <a:rPr lang="da-DK" sz="1800" b="1">
                          <a:solidFill>
                            <a:schemeClr val="bg1"/>
                          </a:solidFill>
                          <a:highlight>
                            <a:srgbClr val="008000"/>
                          </a:highlight>
                        </a:rPr>
                        <a:t>dannes</a:t>
                      </a:r>
                      <a:r>
                        <a:rPr lang="da-DK" sz="1800" b="1">
                          <a:solidFill>
                            <a:schemeClr val="bg1"/>
                          </a:solidFill>
                        </a:rPr>
                        <a:t> </a:t>
                      </a:r>
                      <a:r>
                        <a:rPr lang="da-DK" sz="1800"/>
                        <a:t>der store vanddråber i skyerne, og det</a:t>
                      </a:r>
                      <a:r>
                        <a:rPr lang="da-DK" sz="1800">
                          <a:solidFill>
                            <a:schemeClr val="bg1"/>
                          </a:solidFill>
                          <a:highlight>
                            <a:srgbClr val="008000"/>
                          </a:highlight>
                        </a:rPr>
                        <a:t> </a:t>
                      </a:r>
                      <a:r>
                        <a:rPr lang="da-DK" sz="1800">
                          <a:solidFill>
                            <a:schemeClr val="bg1"/>
                          </a:solidFill>
                          <a:effectLst>
                            <a:outerShdw blurRad="38100" dist="38100" dir="2700000" algn="tl">
                              <a:srgbClr val="000000">
                                <a:alpha val="43137"/>
                              </a:srgbClr>
                            </a:outerShdw>
                          </a:effectLst>
                          <a:highlight>
                            <a:srgbClr val="008000"/>
                          </a:highlight>
                        </a:rPr>
                        <a:t>begyn</a:t>
                      </a:r>
                      <a:r>
                        <a:rPr lang="da-DK" sz="1800">
                          <a:solidFill>
                            <a:schemeClr val="bg1"/>
                          </a:solidFill>
                          <a:effectLst>
                            <a:outerShdw blurRad="38100" dist="38100" dir="2700000" algn="tl">
                              <a:srgbClr val="000000">
                                <a:alpha val="43137"/>
                              </a:srgbClr>
                            </a:outerShdw>
                          </a:effectLst>
                          <a:highlight>
                            <a:srgbClr val="808080"/>
                          </a:highlight>
                        </a:rPr>
                        <a:t>der</a:t>
                      </a:r>
                      <a:r>
                        <a:rPr lang="da-DK" sz="1800">
                          <a:solidFill>
                            <a:schemeClr val="bg1"/>
                          </a:solidFill>
                        </a:rPr>
                        <a:t> </a:t>
                      </a:r>
                      <a:r>
                        <a:rPr lang="da-DK" sz="1800"/>
                        <a:t>at regne.</a:t>
                      </a:r>
                      <a:r>
                        <a:rPr lang="da-DK" sz="1800">
                          <a:highlight>
                            <a:srgbClr val="C0C0C0"/>
                          </a:highlight>
                        </a:rPr>
                        <a:t> Hvis </a:t>
                      </a:r>
                      <a:r>
                        <a:rPr lang="da-DK" sz="1800"/>
                        <a:t>det </a:t>
                      </a:r>
                      <a:r>
                        <a:rPr lang="da-DK" sz="1800">
                          <a:highlight>
                            <a:srgbClr val="00FF00"/>
                          </a:highlight>
                        </a:rPr>
                        <a:t>er </a:t>
                      </a:r>
                      <a:r>
                        <a:rPr lang="da-DK" sz="1800"/>
                        <a:t>meget koldt, </a:t>
                      </a:r>
                      <a:r>
                        <a:rPr lang="da-DK" sz="1800" b="1">
                          <a:solidFill>
                            <a:schemeClr val="bg1"/>
                          </a:solidFill>
                          <a:highlight>
                            <a:srgbClr val="008000"/>
                          </a:highlight>
                        </a:rPr>
                        <a:t>falder </a:t>
                      </a:r>
                      <a:r>
                        <a:rPr lang="da-DK" sz="1800"/>
                        <a:t>regnen som sne eller måske som hagl. Sne, hagl og regn</a:t>
                      </a:r>
                      <a:r>
                        <a:rPr lang="da-DK" sz="1800">
                          <a:highlight>
                            <a:srgbClr val="00FF00"/>
                          </a:highlight>
                        </a:rPr>
                        <a:t> kalder </a:t>
                      </a:r>
                      <a:r>
                        <a:rPr lang="da-DK" sz="1800"/>
                        <a:t>man for nedbør.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materielle processer</a:t>
                      </a:r>
                    </a:p>
                    <a:p>
                      <a:r>
                        <a:rPr lang="da-DK" b="1"/>
                        <a:t>årsag - tid</a:t>
                      </a:r>
                    </a:p>
                  </a:txBody>
                  <a:tcPr/>
                </a:tc>
                <a:extLst>
                  <a:ext uri="{0D108BD9-81ED-4DB2-BD59-A6C34878D82A}">
                    <a16:rowId xmlns:a16="http://schemas.microsoft.com/office/drawing/2014/main" val="1816756729"/>
                  </a:ext>
                </a:extLst>
              </a:tr>
              <a:tr h="1525891">
                <a:tc>
                  <a:txBody>
                    <a:bodyPr/>
                    <a:lstStyle/>
                    <a:p>
                      <a:pPr>
                        <a:lnSpc>
                          <a:spcPct val="100000"/>
                        </a:lnSpc>
                        <a:spcAft>
                          <a:spcPts val="800"/>
                        </a:spcAft>
                      </a:pPr>
                      <a:r>
                        <a:rPr lang="da-DK" sz="1600" kern="0">
                          <a:effectLst/>
                        </a:rPr>
                        <a:t>4. trin i processen</a:t>
                      </a:r>
                      <a:endParaRPr lang="da-DK" sz="1600" kern="100">
                        <a:effectLst/>
                      </a:endParaRPr>
                    </a:p>
                    <a:p>
                      <a:pPr>
                        <a:lnSpc>
                          <a:spcPct val="100000"/>
                        </a:lnSpc>
                        <a:spcAft>
                          <a:spcPts val="800"/>
                        </a:spcAft>
                      </a:pPr>
                      <a:r>
                        <a:rPr lang="da-DK" sz="1600" b="1" kern="0">
                          <a:effectLst/>
                        </a:rPr>
                        <a:t>4.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marL="0" indent="0">
                        <a:buNone/>
                      </a:pPr>
                      <a:r>
                        <a:rPr lang="da-DK" sz="1800">
                          <a:highlight>
                            <a:srgbClr val="C0C0C0"/>
                          </a:highlight>
                        </a:rPr>
                        <a:t>Når</a:t>
                      </a:r>
                      <a:r>
                        <a:rPr lang="da-DK" sz="1800"/>
                        <a:t> nedbøren</a:t>
                      </a:r>
                      <a:r>
                        <a:rPr lang="da-DK" sz="1800" b="1"/>
                        <a:t> </a:t>
                      </a:r>
                      <a:r>
                        <a:rPr lang="da-DK" sz="1800" b="0">
                          <a:solidFill>
                            <a:schemeClr val="bg1"/>
                          </a:solidFill>
                          <a:highlight>
                            <a:srgbClr val="008000"/>
                          </a:highlight>
                        </a:rPr>
                        <a:t>falder</a:t>
                      </a:r>
                      <a:r>
                        <a:rPr lang="da-DK" sz="1800" b="1"/>
                        <a:t> </a:t>
                      </a:r>
                      <a:r>
                        <a:rPr lang="da-DK" sz="1800"/>
                        <a:t>inde over land</a:t>
                      </a:r>
                      <a:r>
                        <a:rPr lang="da-DK" sz="1800">
                          <a:solidFill>
                            <a:schemeClr val="bg1"/>
                          </a:solidFill>
                        </a:rPr>
                        <a:t>,</a:t>
                      </a:r>
                      <a:r>
                        <a:rPr lang="da-DK" sz="1800">
                          <a:solidFill>
                            <a:schemeClr val="bg1"/>
                          </a:solidFill>
                          <a:highlight>
                            <a:srgbClr val="008000"/>
                          </a:highlight>
                        </a:rPr>
                        <a:t> </a:t>
                      </a:r>
                      <a:r>
                        <a:rPr lang="da-DK" sz="1800" b="1">
                          <a:solidFill>
                            <a:schemeClr val="bg1"/>
                          </a:solidFill>
                          <a:highlight>
                            <a:srgbClr val="008000"/>
                          </a:highlight>
                        </a:rPr>
                        <a:t>siver</a:t>
                      </a:r>
                      <a:r>
                        <a:rPr lang="da-DK" sz="1800">
                          <a:solidFill>
                            <a:schemeClr val="bg1"/>
                          </a:solidFill>
                          <a:highlight>
                            <a:srgbClr val="008000"/>
                          </a:highlight>
                        </a:rPr>
                        <a:t> </a:t>
                      </a:r>
                      <a:r>
                        <a:rPr lang="da-DK" sz="1800"/>
                        <a:t>det ned i jorden, og jorden </a:t>
                      </a:r>
                      <a:r>
                        <a:rPr lang="da-DK" sz="1800">
                          <a:highlight>
                            <a:srgbClr val="00FF00"/>
                          </a:highlight>
                        </a:rPr>
                        <a:t>bliver</a:t>
                      </a:r>
                      <a:r>
                        <a:rPr lang="da-DK" sz="1800"/>
                        <a:t> våd. En del af nedbøren</a:t>
                      </a:r>
                      <a:r>
                        <a:rPr lang="da-DK" sz="1800" b="1"/>
                        <a:t> </a:t>
                      </a:r>
                      <a:r>
                        <a:rPr lang="da-DK" sz="1800" b="1">
                          <a:solidFill>
                            <a:schemeClr val="bg1"/>
                          </a:solidFill>
                          <a:highlight>
                            <a:srgbClr val="008000"/>
                          </a:highlight>
                        </a:rPr>
                        <a:t>fordamper</a:t>
                      </a:r>
                      <a:r>
                        <a:rPr lang="da-DK" sz="1800" b="1"/>
                        <a:t> </a:t>
                      </a:r>
                      <a:r>
                        <a:rPr lang="da-DK" sz="1800"/>
                        <a:t>direkte fra Jordens overflade, og noget vil</a:t>
                      </a:r>
                      <a:r>
                        <a:rPr lang="da-DK" sz="1800" b="0"/>
                        <a:t> </a:t>
                      </a:r>
                      <a:r>
                        <a:rPr lang="da-DK" sz="1800" b="1">
                          <a:solidFill>
                            <a:schemeClr val="bg1"/>
                          </a:solidFill>
                          <a:highlight>
                            <a:srgbClr val="008000"/>
                          </a:highlight>
                        </a:rPr>
                        <a:t>strømme</a:t>
                      </a:r>
                      <a:r>
                        <a:rPr lang="da-DK" sz="1800" b="1">
                          <a:solidFill>
                            <a:schemeClr val="bg1"/>
                          </a:solidFill>
                        </a:rPr>
                        <a:t> </a:t>
                      </a:r>
                      <a:r>
                        <a:rPr lang="da-DK" sz="1800"/>
                        <a:t>ud i søer og vandløb. Andet </a:t>
                      </a:r>
                      <a:r>
                        <a:rPr lang="da-DK" sz="1800" b="1">
                          <a:solidFill>
                            <a:schemeClr val="bg1"/>
                          </a:solidFill>
                          <a:highlight>
                            <a:srgbClr val="008000"/>
                          </a:highlight>
                        </a:rPr>
                        <a:t>optages</a:t>
                      </a:r>
                      <a:r>
                        <a:rPr lang="da-DK" sz="1800">
                          <a:solidFill>
                            <a:schemeClr val="bg1"/>
                          </a:solidFill>
                          <a:highlight>
                            <a:srgbClr val="008000"/>
                          </a:highlight>
                        </a:rPr>
                        <a:t> </a:t>
                      </a:r>
                      <a:r>
                        <a:rPr lang="da-DK" sz="1800"/>
                        <a:t>af planternes rødder og kan</a:t>
                      </a:r>
                      <a:r>
                        <a:rPr lang="da-DK" sz="1800">
                          <a:solidFill>
                            <a:schemeClr val="bg1"/>
                          </a:solidFill>
                        </a:rPr>
                        <a:t> </a:t>
                      </a:r>
                      <a:r>
                        <a:rPr lang="da-DK" sz="1800">
                          <a:solidFill>
                            <a:schemeClr val="bg1"/>
                          </a:solidFill>
                          <a:highlight>
                            <a:srgbClr val="808080"/>
                          </a:highlight>
                        </a:rPr>
                        <a:t>senere</a:t>
                      </a:r>
                      <a:r>
                        <a:rPr lang="da-DK" sz="1800" b="1">
                          <a:solidFill>
                            <a:schemeClr val="bg1"/>
                          </a:solidFill>
                        </a:rPr>
                        <a:t> </a:t>
                      </a:r>
                      <a:r>
                        <a:rPr lang="da-DK" sz="1800" b="1">
                          <a:solidFill>
                            <a:schemeClr val="bg1"/>
                          </a:solidFill>
                          <a:highlight>
                            <a:srgbClr val="008000"/>
                          </a:highlight>
                        </a:rPr>
                        <a:t>fordampe</a:t>
                      </a:r>
                      <a:r>
                        <a:rPr lang="da-DK" sz="1800" b="1">
                          <a:solidFill>
                            <a:schemeClr val="bg1"/>
                          </a:solidFill>
                        </a:rPr>
                        <a:t> </a:t>
                      </a:r>
                      <a:r>
                        <a:rPr lang="da-DK" sz="1800"/>
                        <a:t>fra planternes blade. Resten af nedbøren </a:t>
                      </a:r>
                      <a:r>
                        <a:rPr lang="da-DK" sz="1800" b="1">
                          <a:solidFill>
                            <a:schemeClr val="bg1"/>
                          </a:solidFill>
                          <a:highlight>
                            <a:srgbClr val="008000"/>
                          </a:highlight>
                        </a:rPr>
                        <a:t>siver</a:t>
                      </a:r>
                      <a:r>
                        <a:rPr lang="da-DK" sz="1800" b="1"/>
                        <a:t> </a:t>
                      </a:r>
                      <a:r>
                        <a:rPr lang="da-DK" sz="1800"/>
                        <a:t>ned og </a:t>
                      </a:r>
                      <a:r>
                        <a:rPr lang="da-DK" sz="1800">
                          <a:highlight>
                            <a:srgbClr val="00FF00"/>
                          </a:highlight>
                        </a:rPr>
                        <a:t>bliver</a:t>
                      </a:r>
                      <a:r>
                        <a:rPr lang="da-DK" sz="1800"/>
                        <a:t> til grundvand. Grundvandet </a:t>
                      </a:r>
                      <a:r>
                        <a:rPr lang="da-DK" sz="1800">
                          <a:highlight>
                            <a:srgbClr val="00FF00"/>
                          </a:highlight>
                        </a:rPr>
                        <a:t>ligger</a:t>
                      </a:r>
                      <a:r>
                        <a:rPr lang="da-DK" sz="1800"/>
                        <a:t> i de jordlag, der</a:t>
                      </a:r>
                      <a:r>
                        <a:rPr lang="da-DK" sz="1800">
                          <a:highlight>
                            <a:srgbClr val="00FF00"/>
                          </a:highlight>
                        </a:rPr>
                        <a:t> består </a:t>
                      </a:r>
                      <a:r>
                        <a:rPr lang="da-DK" sz="1800"/>
                        <a:t>af sand, grus og sten.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materielle processer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kern="100">
                          <a:effectLst/>
                        </a:rPr>
                        <a:t>Relationelle processer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kern="100">
                          <a:effectLst/>
                        </a:rPr>
                        <a:t>årsag – tid</a:t>
                      </a:r>
                    </a:p>
                  </a:txBody>
                  <a:tcPr/>
                </a:tc>
                <a:extLst>
                  <a:ext uri="{0D108BD9-81ED-4DB2-BD59-A6C34878D82A}">
                    <a16:rowId xmlns:a16="http://schemas.microsoft.com/office/drawing/2014/main" val="2258315784"/>
                  </a:ext>
                </a:extLst>
              </a:tr>
              <a:tr h="1720626">
                <a:tc>
                  <a:txBody>
                    <a:bodyPr/>
                    <a:lstStyle/>
                    <a:p>
                      <a:pPr>
                        <a:lnSpc>
                          <a:spcPct val="100000"/>
                        </a:lnSpc>
                        <a:spcAft>
                          <a:spcPts val="800"/>
                        </a:spcAft>
                      </a:pPr>
                      <a:r>
                        <a:rPr lang="da-DK" sz="1600" kern="0">
                          <a:effectLst/>
                        </a:rPr>
                        <a:t>5. trin i processen</a:t>
                      </a:r>
                      <a:endParaRPr lang="da-DK" sz="1600" kern="100">
                        <a:effectLst/>
                      </a:endParaRPr>
                    </a:p>
                    <a:p>
                      <a:pPr>
                        <a:lnSpc>
                          <a:spcPct val="100000"/>
                        </a:lnSpc>
                        <a:spcAft>
                          <a:spcPts val="800"/>
                        </a:spcAft>
                      </a:pPr>
                      <a:r>
                        <a:rPr lang="da-DK" sz="1600" b="1" kern="0">
                          <a:effectLst/>
                        </a:rPr>
                        <a:t>5. forklaring</a:t>
                      </a:r>
                      <a:endParaRPr lang="da-DK" sz="1600" b="1" kern="100">
                        <a:effectLst/>
                        <a:latin typeface="Aptos" panose="020B0004020202020204" pitchFamily="34" charset="0"/>
                        <a:ea typeface="DengXian" panose="02010600030101010101" pitchFamily="2" charset="-122"/>
                        <a:cs typeface="Arial" panose="020B0604020202020204" pitchFamily="34" charset="0"/>
                      </a:endParaRPr>
                    </a:p>
                    <a:p>
                      <a:pPr>
                        <a:lnSpc>
                          <a:spcPct val="100000"/>
                        </a:lnSpc>
                        <a:spcAft>
                          <a:spcPts val="800"/>
                        </a:spcAft>
                      </a:pPr>
                      <a:endParaRPr lang="da-DK" sz="1600" kern="100">
                        <a:effectLst/>
                        <a:latin typeface="Aptos" panose="020B0004020202020204" pitchFamily="34" charset="0"/>
                        <a:ea typeface="DengXian" panose="02010600030101010101" pitchFamily="2" charset="-122"/>
                        <a:cs typeface="Arial" panose="020B0604020202020204" pitchFamily="34" charset="0"/>
                      </a:endParaRPr>
                    </a:p>
                  </a:txBody>
                  <a:tcPr marL="56967" marR="56967" marT="0" marB="0"/>
                </a:tc>
                <a:tc>
                  <a:txBody>
                    <a:bodyPr/>
                    <a:lstStyle/>
                    <a:p>
                      <a:pPr marL="0" indent="0">
                        <a:buNone/>
                      </a:pPr>
                      <a:r>
                        <a:rPr lang="da-DK" sz="1800"/>
                        <a:t>Fra søens overflade</a:t>
                      </a:r>
                      <a:r>
                        <a:rPr lang="da-DK" sz="1800">
                          <a:solidFill>
                            <a:schemeClr val="bg1"/>
                          </a:solidFill>
                        </a:rPr>
                        <a:t> </a:t>
                      </a:r>
                      <a:r>
                        <a:rPr lang="da-DK" sz="1800" b="1">
                          <a:solidFill>
                            <a:schemeClr val="bg1"/>
                          </a:solidFill>
                          <a:highlight>
                            <a:srgbClr val="008000"/>
                          </a:highlight>
                        </a:rPr>
                        <a:t>sker </a:t>
                      </a:r>
                      <a:r>
                        <a:rPr lang="da-DK" sz="1800"/>
                        <a:t>der også en fordampning, og vandløbene</a:t>
                      </a:r>
                      <a:r>
                        <a:rPr lang="da-DK" sz="1800" b="1"/>
                        <a:t> </a:t>
                      </a:r>
                      <a:r>
                        <a:rPr lang="da-DK" sz="1800" b="1">
                          <a:solidFill>
                            <a:schemeClr val="bg1"/>
                          </a:solidFill>
                          <a:highlight>
                            <a:srgbClr val="008000"/>
                          </a:highlight>
                        </a:rPr>
                        <a:t>fører</a:t>
                      </a:r>
                      <a:r>
                        <a:rPr lang="da-DK" sz="1800" b="1"/>
                        <a:t> </a:t>
                      </a:r>
                      <a:r>
                        <a:rPr lang="da-DK" sz="1800"/>
                        <a:t>vandet direkte tilbage til havet. Her</a:t>
                      </a:r>
                      <a:r>
                        <a:rPr lang="da-DK" sz="1800" b="1">
                          <a:solidFill>
                            <a:schemeClr val="bg1"/>
                          </a:solidFill>
                        </a:rPr>
                        <a:t> </a:t>
                      </a:r>
                      <a:r>
                        <a:rPr lang="da-DK" sz="1800" b="1">
                          <a:solidFill>
                            <a:schemeClr val="bg1"/>
                          </a:solidFill>
                          <a:highlight>
                            <a:srgbClr val="008000"/>
                          </a:highlight>
                        </a:rPr>
                        <a:t>slut</a:t>
                      </a:r>
                      <a:r>
                        <a:rPr lang="da-DK" sz="1800" b="1">
                          <a:solidFill>
                            <a:schemeClr val="bg1"/>
                          </a:solidFill>
                          <a:highlight>
                            <a:srgbClr val="808080"/>
                          </a:highlight>
                        </a:rPr>
                        <a:t>ter </a:t>
                      </a:r>
                      <a:r>
                        <a:rPr lang="da-DK" sz="1800"/>
                        <a:t>'ringen'. Det vand,</a:t>
                      </a:r>
                      <a:r>
                        <a:rPr lang="da-DK" sz="1800">
                          <a:solidFill>
                            <a:schemeClr val="tx1"/>
                          </a:solidFill>
                        </a:rPr>
                        <a:t> der</a:t>
                      </a:r>
                      <a:r>
                        <a:rPr lang="da-DK" sz="1800" b="1">
                          <a:solidFill>
                            <a:schemeClr val="tx1"/>
                          </a:solidFill>
                        </a:rPr>
                        <a:t> </a:t>
                      </a:r>
                      <a:r>
                        <a:rPr lang="da-DK" sz="1800" b="1">
                          <a:solidFill>
                            <a:schemeClr val="bg1"/>
                          </a:solidFill>
                          <a:highlight>
                            <a:srgbClr val="808080"/>
                          </a:highlight>
                        </a:rPr>
                        <a:t>engang</a:t>
                      </a:r>
                      <a:r>
                        <a:rPr lang="da-DK" sz="1800" b="1">
                          <a:solidFill>
                            <a:schemeClr val="bg1"/>
                          </a:solidFill>
                        </a:rPr>
                        <a:t> </a:t>
                      </a:r>
                      <a:r>
                        <a:rPr lang="da-DK" sz="1800" b="1">
                          <a:solidFill>
                            <a:schemeClr val="bg1"/>
                          </a:solidFill>
                          <a:highlight>
                            <a:srgbClr val="008000"/>
                          </a:highlight>
                        </a:rPr>
                        <a:t>fordampede</a:t>
                      </a:r>
                      <a:r>
                        <a:rPr lang="da-DK" sz="1800" b="1"/>
                        <a:t> </a:t>
                      </a:r>
                      <a:r>
                        <a:rPr lang="da-DK" sz="1800"/>
                        <a:t>fra havet, </a:t>
                      </a:r>
                      <a:r>
                        <a:rPr lang="da-DK" sz="1800">
                          <a:highlight>
                            <a:srgbClr val="00FF00"/>
                          </a:highlight>
                        </a:rPr>
                        <a:t>er</a:t>
                      </a:r>
                      <a:r>
                        <a:rPr lang="da-DK" sz="1800" b="1"/>
                        <a:t> </a:t>
                      </a:r>
                      <a:r>
                        <a:rPr lang="da-DK" sz="1800" b="1">
                          <a:solidFill>
                            <a:schemeClr val="bg1"/>
                          </a:solidFill>
                          <a:highlight>
                            <a:srgbClr val="808080"/>
                          </a:highlight>
                        </a:rPr>
                        <a:t>nu</a:t>
                      </a:r>
                      <a:r>
                        <a:rPr lang="da-DK" sz="1800" b="1"/>
                        <a:t> </a:t>
                      </a:r>
                      <a:r>
                        <a:rPr lang="da-DK" sz="1800"/>
                        <a:t>tilbage igen. </a:t>
                      </a:r>
                      <a:r>
                        <a:rPr lang="da-DK" sz="1800">
                          <a:highlight>
                            <a:srgbClr val="C0C0C0"/>
                          </a:highlight>
                        </a:rPr>
                        <a:t>Derfor</a:t>
                      </a:r>
                      <a:r>
                        <a:rPr lang="da-DK" sz="1800" b="1">
                          <a:solidFill>
                            <a:schemeClr val="bg1"/>
                          </a:solidFill>
                        </a:rPr>
                        <a:t> </a:t>
                      </a:r>
                      <a:r>
                        <a:rPr lang="da-DK" sz="1800" b="1">
                          <a:solidFill>
                            <a:schemeClr val="bg1"/>
                          </a:solidFill>
                          <a:highlight>
                            <a:srgbClr val="008000"/>
                          </a:highlight>
                        </a:rPr>
                        <a:t>fyldes</a:t>
                      </a:r>
                      <a:r>
                        <a:rPr lang="da-DK" sz="1800" b="1">
                          <a:solidFill>
                            <a:schemeClr val="bg1"/>
                          </a:solidFill>
                        </a:rPr>
                        <a:t> </a:t>
                      </a:r>
                      <a:r>
                        <a:rPr lang="da-DK" sz="1800"/>
                        <a:t>verdens have </a:t>
                      </a:r>
                      <a:r>
                        <a:rPr lang="da-DK" sz="1800" b="1">
                          <a:solidFill>
                            <a:schemeClr val="bg1"/>
                          </a:solidFill>
                          <a:highlight>
                            <a:srgbClr val="808080"/>
                          </a:highlight>
                        </a:rPr>
                        <a:t>hele tiden</a:t>
                      </a:r>
                      <a:r>
                        <a:rPr lang="da-DK" sz="1800" b="1">
                          <a:solidFill>
                            <a:schemeClr val="bg1"/>
                          </a:solidFill>
                        </a:rPr>
                        <a:t> </a:t>
                      </a:r>
                      <a:r>
                        <a:rPr lang="da-DK" sz="1800">
                          <a:solidFill>
                            <a:schemeClr val="bg1"/>
                          </a:solidFill>
                          <a:highlight>
                            <a:srgbClr val="008000"/>
                          </a:highlight>
                        </a:rPr>
                        <a:t>op</a:t>
                      </a:r>
                      <a:r>
                        <a:rPr lang="da-DK" sz="1800"/>
                        <a:t>.</a:t>
                      </a:r>
                    </a:p>
                    <a:p>
                      <a:endParaRPr lang="da-DK"/>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t>materiel proces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a:t>årsag – tid</a:t>
                      </a:r>
                    </a:p>
                    <a:p>
                      <a:endParaRPr lang="da-DK" b="1"/>
                    </a:p>
                  </a:txBody>
                  <a:tcPr/>
                </a:tc>
                <a:extLst>
                  <a:ext uri="{0D108BD9-81ED-4DB2-BD59-A6C34878D82A}">
                    <a16:rowId xmlns:a16="http://schemas.microsoft.com/office/drawing/2014/main" val="3609344237"/>
                  </a:ext>
                </a:extLst>
              </a:tr>
            </a:tbl>
          </a:graphicData>
        </a:graphic>
      </p:graphicFrame>
      <p:pic>
        <p:nvPicPr>
          <p:cNvPr id="3" name="Billede 2">
            <a:extLst>
              <a:ext uri="{FF2B5EF4-FFF2-40B4-BE49-F238E27FC236}">
                <a16:creationId xmlns:a16="http://schemas.microsoft.com/office/drawing/2014/main" id="{7D25ACAC-DCFF-F353-F04D-F6939F641C95}"/>
              </a:ext>
            </a:extLst>
          </p:cNvPr>
          <p:cNvPicPr>
            <a:picLocks noChangeAspect="1"/>
          </p:cNvPicPr>
          <p:nvPr/>
        </p:nvPicPr>
        <p:blipFill>
          <a:blip r:embed="rId3"/>
          <a:stretch>
            <a:fillRect/>
          </a:stretch>
        </p:blipFill>
        <p:spPr>
          <a:xfrm>
            <a:off x="8659176" y="54368"/>
            <a:ext cx="2131323" cy="1542264"/>
          </a:xfrm>
          <a:prstGeom prst="rect">
            <a:avLst/>
          </a:prstGeom>
          <a:ln w="28575">
            <a:solidFill>
              <a:schemeClr val="tx1"/>
            </a:solidFill>
          </a:ln>
        </p:spPr>
      </p:pic>
    </p:spTree>
    <p:extLst>
      <p:ext uri="{BB962C8B-B14F-4D97-AF65-F5344CB8AC3E}">
        <p14:creationId xmlns:p14="http://schemas.microsoft.com/office/powerpoint/2010/main" val="20798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9DE118C-356A-EE8F-C397-27518C7A48D4}"/>
              </a:ext>
            </a:extLst>
          </p:cNvPr>
          <p:cNvPicPr>
            <a:picLocks noChangeAspect="1"/>
          </p:cNvPicPr>
          <p:nvPr/>
        </p:nvPicPr>
        <p:blipFill>
          <a:blip r:embed="rId3"/>
          <a:stretch>
            <a:fillRect/>
          </a:stretch>
        </p:blipFill>
        <p:spPr>
          <a:xfrm>
            <a:off x="3959381" y="5619788"/>
            <a:ext cx="6307181" cy="961094"/>
          </a:xfrm>
          <a:prstGeom prst="rect">
            <a:avLst/>
          </a:prstGeom>
        </p:spPr>
      </p:pic>
      <p:sp>
        <p:nvSpPr>
          <p:cNvPr id="15" name="Tekstfelt 14">
            <a:extLst>
              <a:ext uri="{FF2B5EF4-FFF2-40B4-BE49-F238E27FC236}">
                <a16:creationId xmlns:a16="http://schemas.microsoft.com/office/drawing/2014/main" id="{0E27A8AB-DA89-16AB-66D1-7FC5194B1F65}"/>
              </a:ext>
            </a:extLst>
          </p:cNvPr>
          <p:cNvSpPr txBox="1"/>
          <p:nvPr/>
        </p:nvSpPr>
        <p:spPr>
          <a:xfrm>
            <a:off x="6731523" y="2745534"/>
            <a:ext cx="26041191" cy="5632311"/>
          </a:xfrm>
          <a:prstGeom prst="rect">
            <a:avLst/>
          </a:prstGeom>
          <a:solidFill>
            <a:schemeClr val="bg1"/>
          </a:solidFill>
          <a:ln w="28575">
            <a:solidFill>
              <a:schemeClr val="tx1"/>
            </a:solidFill>
          </a:ln>
        </p:spPr>
        <p:txBody>
          <a:bodyPr wrap="square" rtlCol="0">
            <a:spAutoFit/>
          </a:bodyPr>
          <a:lstStyle/>
          <a:p>
            <a:r>
              <a:rPr lang="da-DK" b="1"/>
              <a:t>Vandets kredsløb</a:t>
            </a:r>
          </a:p>
          <a:p>
            <a:endParaRPr lang="da-DK" b="1"/>
          </a:p>
          <a:p>
            <a:r>
              <a:rPr lang="da-DK"/>
              <a:t>I vandets kredsløb indgår der flere processer. Solen leverer energien  </a:t>
            </a:r>
          </a:p>
          <a:p>
            <a:r>
              <a:rPr lang="da-DK"/>
              <a:t>til vandets kredsløb.</a:t>
            </a:r>
          </a:p>
          <a:p>
            <a:r>
              <a:rPr lang="da-DK"/>
              <a:t>Når solen skinner på Jordens overflade, afgiver den energi til vandet, </a:t>
            </a:r>
          </a:p>
          <a:p>
            <a:r>
              <a:rPr lang="da-DK"/>
              <a:t>og vandet kan fordampe op i atmosfæren. Det sker både ude over havet </a:t>
            </a:r>
          </a:p>
          <a:p>
            <a:r>
              <a:rPr lang="da-DK"/>
              <a:t>og inde på land.</a:t>
            </a:r>
          </a:p>
          <a:p>
            <a:r>
              <a:rPr lang="da-DK"/>
              <a:t>Når vanddampen løftes op i atmosfæren, afkøles den, og der dannes skyer.</a:t>
            </a:r>
          </a:p>
          <a:p>
            <a:r>
              <a:rPr lang="da-DK"/>
              <a:t>Vanddampen i skyerne fortættes, og på et tidspunkt  dannes der store vanddråber </a:t>
            </a:r>
          </a:p>
          <a:p>
            <a:r>
              <a:rPr lang="da-DK"/>
              <a:t>i skyerne, og det begynder at regne. Hvis det er meget koldt,(så) falder regnen </a:t>
            </a:r>
          </a:p>
          <a:p>
            <a:r>
              <a:rPr lang="da-DK"/>
              <a:t>som sne eller måske som hagl. Sne, hagl og regn kalder man for nedbør.</a:t>
            </a:r>
          </a:p>
          <a:p>
            <a:r>
              <a:rPr lang="da-DK"/>
              <a:t>Når nedbøren falder inde over land, siver det ned i jorden, og jorden bliver våd. </a:t>
            </a:r>
          </a:p>
          <a:p>
            <a:r>
              <a:rPr lang="da-DK"/>
              <a:t>En del af nedbøren fordamper direkte fra Jordens overflade, og noget vil strømme </a:t>
            </a:r>
          </a:p>
          <a:p>
            <a:r>
              <a:rPr lang="da-DK"/>
              <a:t>ud i søer og vandløb. Andet optages af planternes rødder og kan senere fordampe </a:t>
            </a:r>
          </a:p>
          <a:p>
            <a:r>
              <a:rPr lang="da-DK"/>
              <a:t>fra planternes blade. Resten af nedbøren siver ned og bliver til grundvand. </a:t>
            </a:r>
          </a:p>
          <a:p>
            <a:r>
              <a:rPr lang="da-DK"/>
              <a:t>Grundvandet ligger i de jordlag, der består af sand, grus og sten.</a:t>
            </a:r>
          </a:p>
          <a:p>
            <a:r>
              <a:rPr lang="da-DK"/>
              <a:t>Fra søens overflade sker der også en fordampning, </a:t>
            </a:r>
          </a:p>
          <a:p>
            <a:r>
              <a:rPr lang="da-DK"/>
              <a:t>og vandløbene fører vandet direkte tilbage til havet. Her slutter 'ringen’.</a:t>
            </a:r>
          </a:p>
          <a:p>
            <a:r>
              <a:rPr lang="da-DK"/>
              <a:t> Det vand, der engang fordampede fra havet, er nu tilbage igen. Derfor fyldes </a:t>
            </a:r>
          </a:p>
          <a:p>
            <a:r>
              <a:rPr lang="da-DK"/>
              <a:t>verdens have hele tiden op.</a:t>
            </a:r>
          </a:p>
        </p:txBody>
      </p:sp>
      <p:sp>
        <p:nvSpPr>
          <p:cNvPr id="2" name="Titel 1">
            <a:extLst>
              <a:ext uri="{FF2B5EF4-FFF2-40B4-BE49-F238E27FC236}">
                <a16:creationId xmlns:a16="http://schemas.microsoft.com/office/drawing/2014/main" id="{B9996DE7-D007-97FC-F83D-D238CA3EEA59}"/>
              </a:ext>
            </a:extLst>
          </p:cNvPr>
          <p:cNvSpPr>
            <a:spLocks noGrp="1"/>
          </p:cNvSpPr>
          <p:nvPr>
            <p:ph type="title"/>
          </p:nvPr>
        </p:nvSpPr>
        <p:spPr>
          <a:xfrm>
            <a:off x="370616" y="-297174"/>
            <a:ext cx="10449784" cy="1265928"/>
          </a:xfrm>
        </p:spPr>
        <p:txBody>
          <a:bodyPr/>
          <a:lstStyle/>
          <a:p>
            <a:r>
              <a:rPr lang="da-DK" b="1"/>
              <a:t>Hvad kan det bruges til i undervisningen?</a:t>
            </a:r>
          </a:p>
        </p:txBody>
      </p:sp>
      <p:sp>
        <p:nvSpPr>
          <p:cNvPr id="3" name="Pladsholder til indhold 2">
            <a:extLst>
              <a:ext uri="{FF2B5EF4-FFF2-40B4-BE49-F238E27FC236}">
                <a16:creationId xmlns:a16="http://schemas.microsoft.com/office/drawing/2014/main" id="{B9466060-E3B7-075F-62AA-FCEC81325D1F}"/>
              </a:ext>
            </a:extLst>
          </p:cNvPr>
          <p:cNvSpPr>
            <a:spLocks noGrp="1"/>
          </p:cNvSpPr>
          <p:nvPr>
            <p:ph idx="1"/>
          </p:nvPr>
        </p:nvSpPr>
        <p:spPr>
          <a:xfrm>
            <a:off x="416927" y="1041800"/>
            <a:ext cx="10442448" cy="3503127"/>
          </a:xfrm>
        </p:spPr>
        <p:txBody>
          <a:bodyPr>
            <a:normAutofit/>
          </a:bodyPr>
          <a:lstStyle/>
          <a:p>
            <a:r>
              <a:rPr lang="da-DK" sz="2800"/>
              <a:t>Lære eleverne hvilken tekststruktur som bruges til                                 at forklare en proces eller et forløb </a:t>
            </a:r>
          </a:p>
          <a:p>
            <a:r>
              <a:rPr lang="da-DK" sz="2800"/>
              <a:t>Systematikken i en grafisk fremstilling omsættes i verbalsprog til tekststruktur</a:t>
            </a:r>
          </a:p>
          <a:p>
            <a:endParaRPr lang="da-DK"/>
          </a:p>
        </p:txBody>
      </p:sp>
      <p:sp>
        <p:nvSpPr>
          <p:cNvPr id="4" name="Pladsholder til dato 3">
            <a:extLst>
              <a:ext uri="{FF2B5EF4-FFF2-40B4-BE49-F238E27FC236}">
                <a16:creationId xmlns:a16="http://schemas.microsoft.com/office/drawing/2014/main" id="{69B2A3BC-5F41-ABFC-161F-9077D08D0904}"/>
              </a:ext>
            </a:extLst>
          </p:cNvPr>
          <p:cNvSpPr>
            <a:spLocks noGrp="1"/>
          </p:cNvSpPr>
          <p:nvPr>
            <p:ph type="dt" sz="half" idx="10"/>
          </p:nvPr>
        </p:nvSpPr>
        <p:spPr/>
        <p:txBody>
          <a:bodyPr/>
          <a:lstStyle/>
          <a:p>
            <a:endParaRPr lang="en-US"/>
          </a:p>
        </p:txBody>
      </p:sp>
      <p:sp>
        <p:nvSpPr>
          <p:cNvPr id="6" name="Pladsholder til slidenummer 5">
            <a:extLst>
              <a:ext uri="{FF2B5EF4-FFF2-40B4-BE49-F238E27FC236}">
                <a16:creationId xmlns:a16="http://schemas.microsoft.com/office/drawing/2014/main" id="{23969FDE-E3CD-5B8E-9243-8B93A2782AD1}"/>
              </a:ext>
            </a:extLst>
          </p:cNvPr>
          <p:cNvSpPr>
            <a:spLocks noGrp="1"/>
          </p:cNvSpPr>
          <p:nvPr>
            <p:ph type="sldNum" sz="quarter" idx="12"/>
          </p:nvPr>
        </p:nvSpPr>
        <p:spPr/>
        <p:txBody>
          <a:bodyPr/>
          <a:lstStyle/>
          <a:p>
            <a:fld id="{C68AC1EC-23E2-4F0E-A5A4-674EC8DB954E}" type="slidenum">
              <a:rPr lang="en-US" smtClean="0"/>
              <a:t>31</a:t>
            </a:fld>
            <a:endParaRPr lang="en-US"/>
          </a:p>
        </p:txBody>
      </p:sp>
      <p:pic>
        <p:nvPicPr>
          <p:cNvPr id="7" name="Billede 6">
            <a:extLst>
              <a:ext uri="{FF2B5EF4-FFF2-40B4-BE49-F238E27FC236}">
                <a16:creationId xmlns:a16="http://schemas.microsoft.com/office/drawing/2014/main" id="{0C3B0687-26B4-FAF5-5641-C3C448FA2A65}"/>
              </a:ext>
            </a:extLst>
          </p:cNvPr>
          <p:cNvPicPr>
            <a:picLocks noChangeAspect="1"/>
          </p:cNvPicPr>
          <p:nvPr/>
        </p:nvPicPr>
        <p:blipFill>
          <a:blip r:embed="rId4"/>
          <a:stretch>
            <a:fillRect/>
          </a:stretch>
        </p:blipFill>
        <p:spPr>
          <a:xfrm>
            <a:off x="3843406" y="3333574"/>
            <a:ext cx="2757419" cy="2140121"/>
          </a:xfrm>
          <a:prstGeom prst="rect">
            <a:avLst/>
          </a:prstGeom>
          <a:ln w="28575">
            <a:solidFill>
              <a:schemeClr val="tx1"/>
            </a:solidFill>
          </a:ln>
        </p:spPr>
      </p:pic>
      <p:sp>
        <p:nvSpPr>
          <p:cNvPr id="11" name="Tekstfelt 10">
            <a:extLst>
              <a:ext uri="{FF2B5EF4-FFF2-40B4-BE49-F238E27FC236}">
                <a16:creationId xmlns:a16="http://schemas.microsoft.com/office/drawing/2014/main" id="{46E12FA9-4DF1-CD08-0159-5F9185A18D06}"/>
              </a:ext>
            </a:extLst>
          </p:cNvPr>
          <p:cNvSpPr txBox="1"/>
          <p:nvPr/>
        </p:nvSpPr>
        <p:spPr>
          <a:xfrm>
            <a:off x="6846330" y="3247725"/>
            <a:ext cx="5522976" cy="3852145"/>
          </a:xfrm>
          <a:prstGeom prst="rect">
            <a:avLst/>
          </a:prstGeom>
          <a:solidFill>
            <a:schemeClr val="bg1"/>
          </a:solidFill>
          <a:ln w="28575">
            <a:solidFill>
              <a:schemeClr val="tx1"/>
            </a:solidFill>
          </a:ln>
        </p:spPr>
        <p:txBody>
          <a:bodyPr wrap="square">
            <a:spAutoFit/>
          </a:bodyPr>
          <a:lstStyle/>
          <a:p>
            <a:pPr>
              <a:lnSpc>
                <a:spcPct val="107000"/>
              </a:lnSpc>
              <a:spcAft>
                <a:spcPts val="800"/>
              </a:spcAft>
            </a:pPr>
            <a:r>
              <a:rPr lang="nb-NO" sz="1800" b="1" kern="100">
                <a:effectLst/>
                <a:latin typeface="Calibri" panose="020F0502020204030204" pitchFamily="34" charset="0"/>
                <a:ea typeface="Calibri" panose="020F0502020204030204" pitchFamily="34" charset="0"/>
                <a:cs typeface="Times New Roman" panose="02020603050405020304" pitchFamily="18" charset="0"/>
              </a:rPr>
              <a:t>Menneskets øre</a:t>
            </a:r>
            <a:endParaRPr lang="da-DK" sz="16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a:effectLst/>
                <a:latin typeface="Calibri" panose="020F0502020204030204" pitchFamily="34" charset="0"/>
                <a:ea typeface="Calibri" panose="020F0502020204030204" pitchFamily="34" charset="0"/>
                <a:cs typeface="Times New Roman" panose="02020603050405020304" pitchFamily="18" charset="0"/>
              </a:rPr>
              <a:t>Hvordan virker det menneskelige øre? </a:t>
            </a:r>
            <a:endParaRPr lang="da-DK" sz="16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Det ydre øre opfanger lydbølgerne </a:t>
            </a:r>
            <a:endParaRPr lang="da-DK" sz="16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Disse lysbølger ledes af øregangen til trommehinden </a:t>
            </a:r>
            <a:endParaRPr lang="da-DK" sz="16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Trommehinden rammes af lydbølgerne, som får den til at vibrere </a:t>
            </a:r>
            <a:endParaRPr lang="da-DK" sz="16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Vibrationerne forstærkes af øreknoglerne i mellemøret og de sendes videre til øresneglen. Øresneglen laver vibrationerne om til elektriske signaler Disse elektriske signaler ledes af den auditive nerve til hjerne, som fortolker signalerne som lyde</a:t>
            </a:r>
            <a:endParaRPr lang="da-DK" sz="16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Billede 9">
            <a:extLst>
              <a:ext uri="{FF2B5EF4-FFF2-40B4-BE49-F238E27FC236}">
                <a16:creationId xmlns:a16="http://schemas.microsoft.com/office/drawing/2014/main" id="{C415DA7C-E2D0-B783-DD61-B514409971C7}"/>
              </a:ext>
            </a:extLst>
          </p:cNvPr>
          <p:cNvPicPr>
            <a:picLocks noChangeAspect="1"/>
          </p:cNvPicPr>
          <p:nvPr/>
        </p:nvPicPr>
        <p:blipFill>
          <a:blip r:embed="rId5"/>
          <a:stretch>
            <a:fillRect/>
          </a:stretch>
        </p:blipFill>
        <p:spPr>
          <a:xfrm>
            <a:off x="706359" y="3333574"/>
            <a:ext cx="2960201" cy="2140121"/>
          </a:xfrm>
          <a:prstGeom prst="rect">
            <a:avLst/>
          </a:prstGeom>
          <a:ln w="28575">
            <a:solidFill>
              <a:schemeClr val="tx1"/>
            </a:solidFill>
          </a:ln>
        </p:spPr>
      </p:pic>
      <p:pic>
        <p:nvPicPr>
          <p:cNvPr id="12" name="Billede 11">
            <a:extLst>
              <a:ext uri="{FF2B5EF4-FFF2-40B4-BE49-F238E27FC236}">
                <a16:creationId xmlns:a16="http://schemas.microsoft.com/office/drawing/2014/main" id="{1E41C165-2A5E-E735-D493-A410A4F009B4}"/>
              </a:ext>
            </a:extLst>
          </p:cNvPr>
          <p:cNvPicPr>
            <a:picLocks noChangeAspect="1"/>
          </p:cNvPicPr>
          <p:nvPr/>
        </p:nvPicPr>
        <p:blipFill>
          <a:blip r:embed="rId6"/>
          <a:stretch>
            <a:fillRect/>
          </a:stretch>
        </p:blipFill>
        <p:spPr>
          <a:xfrm>
            <a:off x="1216181" y="5594097"/>
            <a:ext cx="1480206" cy="1177116"/>
          </a:xfrm>
          <a:prstGeom prst="rect">
            <a:avLst/>
          </a:prstGeom>
        </p:spPr>
      </p:pic>
      <mc:AlternateContent xmlns:mc="http://schemas.openxmlformats.org/markup-compatibility/2006">
        <mc:Choice xmlns:p14="http://schemas.microsoft.com/office/powerpoint/2010/main" Requires="p14">
          <p:contentPart p14:bwMode="auto" r:id="rId7">
            <p14:nvContentPartPr>
              <p14:cNvPr id="8" name="Håndskrift 7">
                <a:extLst>
                  <a:ext uri="{FF2B5EF4-FFF2-40B4-BE49-F238E27FC236}">
                    <a16:creationId xmlns:a16="http://schemas.microsoft.com/office/drawing/2014/main" id="{A202EA21-3425-B7FA-38C0-2474C03E1234}"/>
                  </a:ext>
                </a:extLst>
              </p14:cNvPr>
              <p14:cNvContentPartPr/>
              <p14:nvPr/>
            </p14:nvContentPartPr>
            <p14:xfrm>
              <a:off x="18949491" y="5341756"/>
              <a:ext cx="360" cy="360"/>
            </p14:xfrm>
          </p:contentPart>
        </mc:Choice>
        <mc:Fallback>
          <p:pic>
            <p:nvPicPr>
              <p:cNvPr id="8" name="Håndskrift 7">
                <a:extLst>
                  <a:ext uri="{FF2B5EF4-FFF2-40B4-BE49-F238E27FC236}">
                    <a16:creationId xmlns:a16="http://schemas.microsoft.com/office/drawing/2014/main" id="{A202EA21-3425-B7FA-38C0-2474C03E1234}"/>
                  </a:ext>
                </a:extLst>
              </p:cNvPr>
              <p:cNvPicPr/>
              <p:nvPr/>
            </p:nvPicPr>
            <p:blipFill>
              <a:blip r:embed="rId8"/>
              <a:stretch>
                <a:fillRect/>
              </a:stretch>
            </p:blipFill>
            <p:spPr>
              <a:xfrm>
                <a:off x="18940491" y="533275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Håndskrift 8">
                <a:extLst>
                  <a:ext uri="{FF2B5EF4-FFF2-40B4-BE49-F238E27FC236}">
                    <a16:creationId xmlns:a16="http://schemas.microsoft.com/office/drawing/2014/main" id="{5A782808-BF1A-10C6-2527-E2AD82D5096B}"/>
                  </a:ext>
                </a:extLst>
              </p14:cNvPr>
              <p14:cNvContentPartPr/>
              <p14:nvPr/>
            </p14:nvContentPartPr>
            <p14:xfrm>
              <a:off x="6532731" y="4331596"/>
              <a:ext cx="360" cy="360"/>
            </p14:xfrm>
          </p:contentPart>
        </mc:Choice>
        <mc:Fallback>
          <p:pic>
            <p:nvPicPr>
              <p:cNvPr id="9" name="Håndskrift 8">
                <a:extLst>
                  <a:ext uri="{FF2B5EF4-FFF2-40B4-BE49-F238E27FC236}">
                    <a16:creationId xmlns:a16="http://schemas.microsoft.com/office/drawing/2014/main" id="{5A782808-BF1A-10C6-2527-E2AD82D5096B}"/>
                  </a:ext>
                </a:extLst>
              </p:cNvPr>
              <p:cNvPicPr/>
              <p:nvPr/>
            </p:nvPicPr>
            <p:blipFill>
              <a:blip r:embed="rId8"/>
              <a:stretch>
                <a:fillRect/>
              </a:stretch>
            </p:blipFill>
            <p:spPr>
              <a:xfrm>
                <a:off x="6523731" y="432259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Håndskrift 12">
                <a:extLst>
                  <a:ext uri="{FF2B5EF4-FFF2-40B4-BE49-F238E27FC236}">
                    <a16:creationId xmlns:a16="http://schemas.microsoft.com/office/drawing/2014/main" id="{39D1E01A-5B62-2B95-9732-F2FB1A32AB90}"/>
                  </a:ext>
                </a:extLst>
              </p14:cNvPr>
              <p14:cNvContentPartPr/>
              <p14:nvPr/>
            </p14:nvContentPartPr>
            <p14:xfrm>
              <a:off x="12500451" y="5642356"/>
              <a:ext cx="360" cy="360"/>
            </p14:xfrm>
          </p:contentPart>
        </mc:Choice>
        <mc:Fallback>
          <p:pic>
            <p:nvPicPr>
              <p:cNvPr id="13" name="Håndskrift 12">
                <a:extLst>
                  <a:ext uri="{FF2B5EF4-FFF2-40B4-BE49-F238E27FC236}">
                    <a16:creationId xmlns:a16="http://schemas.microsoft.com/office/drawing/2014/main" id="{39D1E01A-5B62-2B95-9732-F2FB1A32AB90}"/>
                  </a:ext>
                </a:extLst>
              </p:cNvPr>
              <p:cNvPicPr/>
              <p:nvPr/>
            </p:nvPicPr>
            <p:blipFill>
              <a:blip r:embed="rId8"/>
              <a:stretch>
                <a:fillRect/>
              </a:stretch>
            </p:blipFill>
            <p:spPr>
              <a:xfrm>
                <a:off x="12491451" y="563335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Håndskrift 13">
                <a:extLst>
                  <a:ext uri="{FF2B5EF4-FFF2-40B4-BE49-F238E27FC236}">
                    <a16:creationId xmlns:a16="http://schemas.microsoft.com/office/drawing/2014/main" id="{13C4FE88-9D9D-59BD-39D9-C579F180E0AA}"/>
                  </a:ext>
                </a:extLst>
              </p14:cNvPr>
              <p14:cNvContentPartPr/>
              <p14:nvPr/>
            </p14:nvContentPartPr>
            <p14:xfrm>
              <a:off x="12946131" y="1274836"/>
              <a:ext cx="360" cy="360"/>
            </p14:xfrm>
          </p:contentPart>
        </mc:Choice>
        <mc:Fallback>
          <p:pic>
            <p:nvPicPr>
              <p:cNvPr id="14" name="Håndskrift 13">
                <a:extLst>
                  <a:ext uri="{FF2B5EF4-FFF2-40B4-BE49-F238E27FC236}">
                    <a16:creationId xmlns:a16="http://schemas.microsoft.com/office/drawing/2014/main" id="{13C4FE88-9D9D-59BD-39D9-C579F180E0AA}"/>
                  </a:ext>
                </a:extLst>
              </p:cNvPr>
              <p:cNvPicPr/>
              <p:nvPr/>
            </p:nvPicPr>
            <p:blipFill>
              <a:blip r:embed="rId8"/>
              <a:stretch>
                <a:fillRect/>
              </a:stretch>
            </p:blipFill>
            <p:spPr>
              <a:xfrm>
                <a:off x="12937131" y="126583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6" name="Håndskrift 15">
                <a:extLst>
                  <a:ext uri="{FF2B5EF4-FFF2-40B4-BE49-F238E27FC236}">
                    <a16:creationId xmlns:a16="http://schemas.microsoft.com/office/drawing/2014/main" id="{BB619E46-AFBE-EE03-AB5F-A8DE30895EEE}"/>
                  </a:ext>
                </a:extLst>
              </p14:cNvPr>
              <p14:cNvContentPartPr/>
              <p14:nvPr/>
            </p14:nvContentPartPr>
            <p14:xfrm>
              <a:off x="9986571" y="5598076"/>
              <a:ext cx="25560" cy="25200"/>
            </p14:xfrm>
          </p:contentPart>
        </mc:Choice>
        <mc:Fallback>
          <p:pic>
            <p:nvPicPr>
              <p:cNvPr id="16" name="Håndskrift 15">
                <a:extLst>
                  <a:ext uri="{FF2B5EF4-FFF2-40B4-BE49-F238E27FC236}">
                    <a16:creationId xmlns:a16="http://schemas.microsoft.com/office/drawing/2014/main" id="{BB619E46-AFBE-EE03-AB5F-A8DE30895EEE}"/>
                  </a:ext>
                </a:extLst>
              </p:cNvPr>
              <p:cNvPicPr/>
              <p:nvPr/>
            </p:nvPicPr>
            <p:blipFill>
              <a:blip r:embed="rId13"/>
              <a:stretch>
                <a:fillRect/>
              </a:stretch>
            </p:blipFill>
            <p:spPr>
              <a:xfrm>
                <a:off x="9977696" y="5589076"/>
                <a:ext cx="42955"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7" name="Håndskrift 16">
                <a:extLst>
                  <a:ext uri="{FF2B5EF4-FFF2-40B4-BE49-F238E27FC236}">
                    <a16:creationId xmlns:a16="http://schemas.microsoft.com/office/drawing/2014/main" id="{E76B7A60-A1E0-5720-D0DE-F054C971104C}"/>
                  </a:ext>
                </a:extLst>
              </p14:cNvPr>
              <p14:cNvContentPartPr/>
              <p14:nvPr/>
            </p14:nvContentPartPr>
            <p14:xfrm>
              <a:off x="12578821" y="5564248"/>
              <a:ext cx="360" cy="360"/>
            </p14:xfrm>
          </p:contentPart>
        </mc:Choice>
        <mc:Fallback>
          <p:pic>
            <p:nvPicPr>
              <p:cNvPr id="17" name="Håndskrift 16">
                <a:extLst>
                  <a:ext uri="{FF2B5EF4-FFF2-40B4-BE49-F238E27FC236}">
                    <a16:creationId xmlns:a16="http://schemas.microsoft.com/office/drawing/2014/main" id="{E76B7A60-A1E0-5720-D0DE-F054C971104C}"/>
                  </a:ext>
                </a:extLst>
              </p:cNvPr>
              <p:cNvPicPr/>
              <p:nvPr/>
            </p:nvPicPr>
            <p:blipFill>
              <a:blip r:embed="rId8"/>
              <a:stretch>
                <a:fillRect/>
              </a:stretch>
            </p:blipFill>
            <p:spPr>
              <a:xfrm>
                <a:off x="12569821" y="5555248"/>
                <a:ext cx="18000" cy="18000"/>
              </a:xfrm>
              <a:prstGeom prst="rect">
                <a:avLst/>
              </a:prstGeom>
            </p:spPr>
          </p:pic>
        </mc:Fallback>
      </mc:AlternateContent>
    </p:spTree>
    <p:extLst>
      <p:ext uri="{BB962C8B-B14F-4D97-AF65-F5344CB8AC3E}">
        <p14:creationId xmlns:p14="http://schemas.microsoft.com/office/powerpoint/2010/main" val="32689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A1F9F3C6-71CF-AE68-2FFE-64088E56B9CD}"/>
              </a:ext>
            </a:extLst>
          </p:cNvPr>
          <p:cNvPicPr>
            <a:picLocks noChangeAspect="1"/>
          </p:cNvPicPr>
          <p:nvPr/>
        </p:nvPicPr>
        <p:blipFill>
          <a:blip r:embed="rId2"/>
          <a:stretch>
            <a:fillRect/>
          </a:stretch>
        </p:blipFill>
        <p:spPr>
          <a:xfrm>
            <a:off x="8367418" y="89210"/>
            <a:ext cx="3869267" cy="3339790"/>
          </a:xfrm>
          <a:prstGeom prst="rect">
            <a:avLst/>
          </a:prstGeom>
        </p:spPr>
      </p:pic>
      <p:pic>
        <p:nvPicPr>
          <p:cNvPr id="11" name="Billede 10">
            <a:extLst>
              <a:ext uri="{FF2B5EF4-FFF2-40B4-BE49-F238E27FC236}">
                <a16:creationId xmlns:a16="http://schemas.microsoft.com/office/drawing/2014/main" id="{C435E677-A2B7-9B62-3960-CF51E8645EB9}"/>
              </a:ext>
            </a:extLst>
          </p:cNvPr>
          <p:cNvPicPr>
            <a:picLocks noChangeAspect="1"/>
          </p:cNvPicPr>
          <p:nvPr/>
        </p:nvPicPr>
        <p:blipFill>
          <a:blip r:embed="rId3"/>
          <a:stretch>
            <a:fillRect/>
          </a:stretch>
        </p:blipFill>
        <p:spPr>
          <a:xfrm rot="1073776">
            <a:off x="7819631" y="816530"/>
            <a:ext cx="2181047" cy="1058172"/>
          </a:xfrm>
          <a:prstGeom prst="rect">
            <a:avLst/>
          </a:prstGeom>
          <a:ln w="38100">
            <a:solidFill>
              <a:schemeClr val="tx1"/>
            </a:solidFill>
          </a:ln>
        </p:spPr>
      </p:pic>
      <p:sp>
        <p:nvSpPr>
          <p:cNvPr id="7" name="Titel 6">
            <a:extLst>
              <a:ext uri="{FF2B5EF4-FFF2-40B4-BE49-F238E27FC236}">
                <a16:creationId xmlns:a16="http://schemas.microsoft.com/office/drawing/2014/main" id="{A3E70992-4D80-FD48-286F-5FC1D30DA0EB}"/>
              </a:ext>
            </a:extLst>
          </p:cNvPr>
          <p:cNvSpPr>
            <a:spLocks noGrp="1"/>
          </p:cNvSpPr>
          <p:nvPr>
            <p:ph type="title"/>
          </p:nvPr>
        </p:nvSpPr>
        <p:spPr>
          <a:xfrm>
            <a:off x="712234" y="290125"/>
            <a:ext cx="11390866" cy="3138875"/>
          </a:xfrm>
        </p:spPr>
        <p:txBody>
          <a:bodyPr>
            <a:normAutofit/>
          </a:bodyPr>
          <a:lstStyle/>
          <a:p>
            <a:r>
              <a:rPr lang="da-DK" sz="4800" b="1">
                <a:solidFill>
                  <a:srgbClr val="00B050"/>
                </a:solidFill>
              </a:rPr>
              <a:t>Progression</a:t>
            </a:r>
            <a:br>
              <a:rPr lang="da-DK" sz="4800" b="1">
                <a:solidFill>
                  <a:srgbClr val="00B050"/>
                </a:solidFill>
              </a:rPr>
            </a:br>
            <a:br>
              <a:rPr lang="da-DK" sz="4800" b="1">
                <a:solidFill>
                  <a:srgbClr val="00B050"/>
                </a:solidFill>
              </a:rPr>
            </a:br>
            <a:r>
              <a:rPr lang="da-DK" sz="4800">
                <a:solidFill>
                  <a:srgbClr val="00B050"/>
                </a:solidFill>
                <a:cs typeface="Times New Roman" panose="02020603050405020304" pitchFamily="18" charset="0"/>
              </a:rPr>
              <a:t>Sproglig</a:t>
            </a:r>
            <a:r>
              <a:rPr lang="da-DK" sz="4800">
                <a:solidFill>
                  <a:srgbClr val="00B050"/>
                </a:solidFill>
                <a:latin typeface="Times New Roman" panose="02020603050405020304" pitchFamily="18" charset="0"/>
                <a:cs typeface="Times New Roman" panose="02020603050405020304" pitchFamily="18" charset="0"/>
              </a:rPr>
              <a:t> udvikling</a:t>
            </a:r>
            <a:br>
              <a:rPr lang="da-DK" sz="4800">
                <a:latin typeface="Times New Roman" panose="02020603050405020304" pitchFamily="18" charset="0"/>
                <a:cs typeface="Times New Roman" panose="02020603050405020304" pitchFamily="18" charset="0"/>
              </a:rPr>
            </a:br>
            <a:endParaRPr lang="da-DK" sz="4800" b="1">
              <a:solidFill>
                <a:srgbClr val="00B050"/>
              </a:solidFill>
            </a:endParaRPr>
          </a:p>
        </p:txBody>
      </p:sp>
      <p:sp>
        <p:nvSpPr>
          <p:cNvPr id="6" name="Pladsholder til slidenummer 5">
            <a:extLst>
              <a:ext uri="{FF2B5EF4-FFF2-40B4-BE49-F238E27FC236}">
                <a16:creationId xmlns:a16="http://schemas.microsoft.com/office/drawing/2014/main" id="{0C1B4A5E-449D-A557-6CEF-F398802A6D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AC1EC-23E2-4F0E-A5A4-674EC8DB954E}" type="slidenum">
              <a:rPr kumimoji="0" lang="en-US" sz="1400" b="0" i="0" u="none" strike="noStrike" kern="1200" cap="none" spc="0" normalizeH="0" baseline="0" noProof="0" smtClean="0">
                <a:ln>
                  <a:noFill/>
                </a:ln>
                <a:solidFill>
                  <a:srgbClr val="1B2F2F"/>
                </a:solidFill>
                <a:effectLst/>
                <a:uLnTx/>
                <a:uFillTx/>
                <a:latin typeface="Walbaum Displ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srgbClr val="1B2F2F"/>
              </a:solidFill>
              <a:effectLst/>
              <a:uLnTx/>
              <a:uFillTx/>
              <a:latin typeface="Walbaum Display"/>
              <a:ea typeface="+mn-ea"/>
              <a:cs typeface="+mn-cs"/>
            </a:endParaRPr>
          </a:p>
        </p:txBody>
      </p:sp>
      <p:sp>
        <p:nvSpPr>
          <p:cNvPr id="2" name="Tekstfelt 1">
            <a:extLst>
              <a:ext uri="{FF2B5EF4-FFF2-40B4-BE49-F238E27FC236}">
                <a16:creationId xmlns:a16="http://schemas.microsoft.com/office/drawing/2014/main" id="{3EBF75C4-9C05-933E-F590-DF7FB7CF3881}"/>
              </a:ext>
            </a:extLst>
          </p:cNvPr>
          <p:cNvSpPr txBox="1"/>
          <p:nvPr/>
        </p:nvSpPr>
        <p:spPr>
          <a:xfrm>
            <a:off x="1026722" y="4981769"/>
            <a:ext cx="2194255" cy="923330"/>
          </a:xfrm>
          <a:prstGeom prst="rect">
            <a:avLst/>
          </a:prstGeom>
          <a:noFill/>
        </p:spPr>
        <p:txBody>
          <a:bodyPr wrap="none" rtlCol="0">
            <a:spAutoFit/>
          </a:bodyPr>
          <a:lstStyle/>
          <a:p>
            <a:r>
              <a:rPr lang="da-DK"/>
              <a:t>nybegynder </a:t>
            </a:r>
          </a:p>
          <a:p>
            <a:r>
              <a:rPr lang="da-DK"/>
              <a:t>konkrete fænomener</a:t>
            </a:r>
          </a:p>
          <a:p>
            <a:r>
              <a:rPr lang="da-DK"/>
              <a:t>talesprogsagtigt</a:t>
            </a:r>
          </a:p>
        </p:txBody>
      </p:sp>
      <p:sp>
        <p:nvSpPr>
          <p:cNvPr id="3" name="Tekstfelt 2">
            <a:extLst>
              <a:ext uri="{FF2B5EF4-FFF2-40B4-BE49-F238E27FC236}">
                <a16:creationId xmlns:a16="http://schemas.microsoft.com/office/drawing/2014/main" id="{5958D1BC-1663-5EF9-FC4B-310B47E859F2}"/>
              </a:ext>
            </a:extLst>
          </p:cNvPr>
          <p:cNvSpPr txBox="1"/>
          <p:nvPr/>
        </p:nvSpPr>
        <p:spPr>
          <a:xfrm>
            <a:off x="8521981" y="4981769"/>
            <a:ext cx="2265364" cy="923330"/>
          </a:xfrm>
          <a:prstGeom prst="rect">
            <a:avLst/>
          </a:prstGeom>
          <a:noFill/>
        </p:spPr>
        <p:txBody>
          <a:bodyPr wrap="none" rtlCol="0">
            <a:spAutoFit/>
          </a:bodyPr>
          <a:lstStyle/>
          <a:p>
            <a:pPr algn="r"/>
            <a:r>
              <a:rPr lang="da-DK"/>
              <a:t>ekspert </a:t>
            </a:r>
          </a:p>
          <a:p>
            <a:pPr algn="r"/>
            <a:r>
              <a:rPr lang="da-DK"/>
              <a:t>abstrakte fænomener</a:t>
            </a:r>
          </a:p>
          <a:p>
            <a:pPr algn="r"/>
            <a:r>
              <a:rPr lang="da-DK"/>
              <a:t>skriftsprogsagtigt</a:t>
            </a:r>
          </a:p>
        </p:txBody>
      </p:sp>
      <p:sp>
        <p:nvSpPr>
          <p:cNvPr id="5" name="Højrepil 4">
            <a:extLst>
              <a:ext uri="{FF2B5EF4-FFF2-40B4-BE49-F238E27FC236}">
                <a16:creationId xmlns:a16="http://schemas.microsoft.com/office/drawing/2014/main" id="{619B83C2-9787-2186-3D61-E8847FD007B6}"/>
              </a:ext>
            </a:extLst>
          </p:cNvPr>
          <p:cNvSpPr/>
          <p:nvPr/>
        </p:nvSpPr>
        <p:spPr>
          <a:xfrm>
            <a:off x="1026722" y="4288268"/>
            <a:ext cx="9601694" cy="48463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AE2BEBA0-0AF7-9A7F-8B2A-0684650D14EE}"/>
              </a:ext>
            </a:extLst>
          </p:cNvPr>
          <p:cNvPicPr>
            <a:picLocks noChangeAspect="1"/>
          </p:cNvPicPr>
          <p:nvPr/>
        </p:nvPicPr>
        <p:blipFill>
          <a:blip r:embed="rId4"/>
          <a:stretch>
            <a:fillRect/>
          </a:stretch>
        </p:blipFill>
        <p:spPr>
          <a:xfrm rot="20449512">
            <a:off x="9564413" y="1326184"/>
            <a:ext cx="2128004" cy="1038519"/>
          </a:xfrm>
          <a:prstGeom prst="rect">
            <a:avLst/>
          </a:prstGeom>
          <a:ln w="38100">
            <a:solidFill>
              <a:schemeClr val="tx1"/>
            </a:solidFill>
          </a:ln>
        </p:spPr>
      </p:pic>
    </p:spTree>
    <p:extLst>
      <p:ext uri="{BB962C8B-B14F-4D97-AF65-F5344CB8AC3E}">
        <p14:creationId xmlns:p14="http://schemas.microsoft.com/office/powerpoint/2010/main" val="579143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8F7B-B5D8-DB2A-691F-2B11473BCC0D}"/>
              </a:ext>
            </a:extLst>
          </p:cNvPr>
          <p:cNvSpPr>
            <a:spLocks noGrp="1"/>
          </p:cNvSpPr>
          <p:nvPr>
            <p:ph type="title"/>
          </p:nvPr>
        </p:nvSpPr>
        <p:spPr>
          <a:xfrm>
            <a:off x="358647" y="-614102"/>
            <a:ext cx="11328527" cy="1265928"/>
          </a:xfrm>
        </p:spPr>
        <p:txBody>
          <a:bodyPr/>
          <a:lstStyle/>
          <a:p>
            <a:r>
              <a:rPr lang="da-DK" b="1">
                <a:latin typeface="Calibri" panose="020F0502020204030204" pitchFamily="34" charset="0"/>
                <a:ea typeface="Calibri" panose="020F0502020204030204" pitchFamily="34" charset="0"/>
                <a:cs typeface="Calibri" panose="020F0502020204030204" pitchFamily="34" charset="0"/>
              </a:rPr>
              <a:t>Progressionsplan 1.-3. klasse – at læse, skrive og ‘gøre’ naturfag </a:t>
            </a:r>
          </a:p>
        </p:txBody>
      </p:sp>
      <p:graphicFrame>
        <p:nvGraphicFramePr>
          <p:cNvPr id="7" name="Pladsholder til indhold 6">
            <a:extLst>
              <a:ext uri="{FF2B5EF4-FFF2-40B4-BE49-F238E27FC236}">
                <a16:creationId xmlns:a16="http://schemas.microsoft.com/office/drawing/2014/main" id="{75DC1FEA-AB9B-802F-7070-4E7E7E6CDBFB}"/>
              </a:ext>
            </a:extLst>
          </p:cNvPr>
          <p:cNvGraphicFramePr>
            <a:graphicFrameLocks noGrp="1"/>
          </p:cNvGraphicFramePr>
          <p:nvPr>
            <p:ph idx="1"/>
            <p:extLst>
              <p:ext uri="{D42A27DB-BD31-4B8C-83A1-F6EECF244321}">
                <p14:modId xmlns:p14="http://schemas.microsoft.com/office/powerpoint/2010/main" val="2189467888"/>
              </p:ext>
            </p:extLst>
          </p:nvPr>
        </p:nvGraphicFramePr>
        <p:xfrm>
          <a:off x="109108" y="651826"/>
          <a:ext cx="12171792" cy="6110034"/>
        </p:xfrm>
        <a:graphic>
          <a:graphicData uri="http://schemas.openxmlformats.org/drawingml/2006/table">
            <a:tbl>
              <a:tblPr firstRow="1" firstCol="1" bandRow="1">
                <a:tableStyleId>{85BE263C-DBD7-4A20-BB59-AAB30ACAA65A}</a:tableStyleId>
              </a:tblPr>
              <a:tblGrid>
                <a:gridCol w="1670958">
                  <a:extLst>
                    <a:ext uri="{9D8B030D-6E8A-4147-A177-3AD203B41FA5}">
                      <a16:colId xmlns:a16="http://schemas.microsoft.com/office/drawing/2014/main" val="345885311"/>
                    </a:ext>
                  </a:extLst>
                </a:gridCol>
                <a:gridCol w="4569934">
                  <a:extLst>
                    <a:ext uri="{9D8B030D-6E8A-4147-A177-3AD203B41FA5}">
                      <a16:colId xmlns:a16="http://schemas.microsoft.com/office/drawing/2014/main" val="659896827"/>
                    </a:ext>
                  </a:extLst>
                </a:gridCol>
                <a:gridCol w="5930900">
                  <a:extLst>
                    <a:ext uri="{9D8B030D-6E8A-4147-A177-3AD203B41FA5}">
                      <a16:colId xmlns:a16="http://schemas.microsoft.com/office/drawing/2014/main" val="142902985"/>
                    </a:ext>
                  </a:extLst>
                </a:gridCol>
              </a:tblGrid>
              <a:tr h="142084">
                <a:tc>
                  <a:txBody>
                    <a:bodyPr/>
                    <a:lstStyle/>
                    <a:p>
                      <a:pPr>
                        <a:lnSpc>
                          <a:spcPct val="107000"/>
                        </a:lnSpc>
                        <a:spcAft>
                          <a:spcPts val="800"/>
                        </a:spcAft>
                      </a:pPr>
                      <a:r>
                        <a:rPr lang="da-DK" sz="2400" kern="100">
                          <a:effectLst/>
                        </a:rPr>
                        <a:t> </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tc>
                  <a:txBody>
                    <a:bodyPr/>
                    <a:lstStyle/>
                    <a:p>
                      <a:pPr>
                        <a:lnSpc>
                          <a:spcPct val="107000"/>
                        </a:lnSpc>
                        <a:spcAft>
                          <a:spcPts val="800"/>
                        </a:spcAft>
                      </a:pPr>
                      <a:r>
                        <a:rPr lang="da-DK" sz="2400" kern="100">
                          <a:effectLst/>
                        </a:rPr>
                        <a:t>Beskrivelse</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tc>
                  <a:txBody>
                    <a:bodyPr/>
                    <a:lstStyle/>
                    <a:p>
                      <a:pPr>
                        <a:lnSpc>
                          <a:spcPct val="107000"/>
                        </a:lnSpc>
                        <a:spcAft>
                          <a:spcPts val="800"/>
                        </a:spcAft>
                      </a:pPr>
                      <a:r>
                        <a:rPr lang="da-DK" sz="2400" kern="100">
                          <a:effectLst/>
                        </a:rPr>
                        <a:t>Forklaring</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extLst>
                  <a:ext uri="{0D108BD9-81ED-4DB2-BD59-A6C34878D82A}">
                    <a16:rowId xmlns:a16="http://schemas.microsoft.com/office/drawing/2014/main" val="1428195986"/>
                  </a:ext>
                </a:extLst>
              </a:tr>
              <a:tr h="732077">
                <a:tc>
                  <a:txBody>
                    <a:bodyPr/>
                    <a:lstStyle/>
                    <a:p>
                      <a:pPr>
                        <a:lnSpc>
                          <a:spcPct val="107000"/>
                        </a:lnSpc>
                        <a:spcAft>
                          <a:spcPts val="800"/>
                        </a:spcAft>
                      </a:pPr>
                      <a:r>
                        <a:rPr lang="da-DK" sz="2400" kern="100">
                          <a:effectLst/>
                        </a:rPr>
                        <a:t>1. klasse</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tc>
                  <a:txBody>
                    <a:bodyPr/>
                    <a:lstStyle/>
                    <a:p>
                      <a:pPr>
                        <a:lnSpc>
                          <a:spcPct val="107000"/>
                        </a:lnSpc>
                        <a:spcAft>
                          <a:spcPts val="800"/>
                        </a:spcAft>
                      </a:pPr>
                      <a:r>
                        <a:rPr lang="da-DK" sz="2400" kern="100">
                          <a:effectLst/>
                        </a:rPr>
                        <a:t>Kategorisere elementer og udforme beskrivende sætninger med objektivt sprog, fx høresansen er en af de fem sanser og består af…</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R w="12700" cap="flat" cmpd="sng" algn="ctr">
                      <a:solidFill>
                        <a:schemeClr val="tx1"/>
                      </a:solidFill>
                      <a:prstDash val="solid"/>
                      <a:round/>
                      <a:headEnd type="none" w="med" len="med"/>
                      <a:tailEnd type="none" w="med" len="med"/>
                    </a:lnR>
                  </a:tcPr>
                </a:tc>
                <a:tc>
                  <a:txBody>
                    <a:bodyPr/>
                    <a:lstStyle/>
                    <a:p>
                      <a:pPr>
                        <a:lnSpc>
                          <a:spcPct val="107000"/>
                        </a:lnSpc>
                        <a:spcAft>
                          <a:spcPts val="800"/>
                        </a:spcAft>
                      </a:pPr>
                      <a:r>
                        <a:rPr lang="da-DK" sz="2400" kern="100">
                          <a:effectLst/>
                        </a:rPr>
                        <a:t>Observere et fænomen og tegne en forklaring af dette, fx vands kredsløb.</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67391271"/>
                  </a:ext>
                </a:extLst>
              </a:tr>
              <a:tr h="1158327">
                <a:tc>
                  <a:txBody>
                    <a:bodyPr/>
                    <a:lstStyle/>
                    <a:p>
                      <a:pPr>
                        <a:lnSpc>
                          <a:spcPct val="107000"/>
                        </a:lnSpc>
                        <a:spcAft>
                          <a:spcPts val="800"/>
                        </a:spcAft>
                      </a:pPr>
                      <a:r>
                        <a:rPr lang="da-DK" sz="2400" kern="100">
                          <a:effectLst/>
                        </a:rPr>
                        <a:t>2. klasse</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tc>
                  <a:txBody>
                    <a:bodyPr/>
                    <a:lstStyle/>
                    <a:p>
                      <a:pPr>
                        <a:lnSpc>
                          <a:spcPct val="107000"/>
                        </a:lnSpc>
                        <a:spcAft>
                          <a:spcPts val="800"/>
                        </a:spcAft>
                      </a:pPr>
                      <a:r>
                        <a:rPr lang="da-DK" sz="2400" kern="100">
                          <a:effectLst/>
                        </a:rPr>
                        <a:t>Beskrive fx en plante, menneskets skelet, med billeder og tekst.</a:t>
                      </a:r>
                    </a:p>
                    <a:p>
                      <a:pPr>
                        <a:lnSpc>
                          <a:spcPct val="107000"/>
                        </a:lnSpc>
                        <a:spcAft>
                          <a:spcPts val="800"/>
                        </a:spcAft>
                      </a:pPr>
                      <a:r>
                        <a:rPr lang="da-DK" sz="2400" kern="100">
                          <a:effectLst/>
                        </a:rPr>
                        <a:t> </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R w="12700" cap="flat" cmpd="sng" algn="ctr">
                      <a:solidFill>
                        <a:schemeClr val="tx1"/>
                      </a:solidFill>
                      <a:prstDash val="solid"/>
                      <a:round/>
                      <a:headEnd type="none" w="med" len="med"/>
                      <a:tailEnd type="none" w="med" len="med"/>
                    </a:lnR>
                  </a:tcPr>
                </a:tc>
                <a:tc>
                  <a:txBody>
                    <a:bodyPr/>
                    <a:lstStyle/>
                    <a:p>
                      <a:pPr>
                        <a:lnSpc>
                          <a:spcPct val="107000"/>
                        </a:lnSpc>
                        <a:spcAft>
                          <a:spcPts val="800"/>
                        </a:spcAft>
                      </a:pPr>
                      <a:r>
                        <a:rPr lang="da-DK" sz="2400" kern="100">
                          <a:effectLst/>
                        </a:rPr>
                        <a:t>Observere fænomener – tegne og skrive sætninger til billeder der forklarer fx insekters indvirkning på planters forplantning.</a:t>
                      </a:r>
                    </a:p>
                    <a:p>
                      <a:pPr>
                        <a:lnSpc>
                          <a:spcPct val="107000"/>
                        </a:lnSpc>
                        <a:spcAft>
                          <a:spcPts val="800"/>
                        </a:spcAft>
                      </a:pPr>
                      <a:r>
                        <a:rPr lang="da-DK" sz="2400" kern="100">
                          <a:effectLst/>
                        </a:rPr>
                        <a:t>Forklare et fænomen vha. billeder og tekst,</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87715160"/>
                  </a:ext>
                </a:extLst>
              </a:tr>
              <a:tr h="1142085">
                <a:tc>
                  <a:txBody>
                    <a:bodyPr/>
                    <a:lstStyle/>
                    <a:p>
                      <a:pPr>
                        <a:lnSpc>
                          <a:spcPct val="107000"/>
                        </a:lnSpc>
                        <a:spcAft>
                          <a:spcPts val="800"/>
                        </a:spcAft>
                      </a:pPr>
                      <a:r>
                        <a:rPr lang="da-DK" sz="2400" kern="100">
                          <a:effectLst/>
                        </a:rPr>
                        <a:t>3. klasse</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tc>
                  <a:txBody>
                    <a:bodyPr/>
                    <a:lstStyle/>
                    <a:p>
                      <a:pPr>
                        <a:lnSpc>
                          <a:spcPct val="107000"/>
                        </a:lnSpc>
                        <a:spcAft>
                          <a:spcPts val="800"/>
                        </a:spcAft>
                      </a:pPr>
                      <a:r>
                        <a:rPr lang="da-DK" sz="2400" kern="100">
                          <a:effectLst/>
                        </a:rPr>
                        <a:t>Beskrive et fænomen, fx et dyrs levested.   </a:t>
                      </a:r>
                    </a:p>
                    <a:p>
                      <a:pPr>
                        <a:lnSpc>
                          <a:spcPct val="107000"/>
                        </a:lnSpc>
                        <a:spcAft>
                          <a:spcPts val="800"/>
                        </a:spcAft>
                      </a:pPr>
                      <a:r>
                        <a:rPr lang="da-DK" sz="2400" kern="100">
                          <a:effectLst/>
                        </a:rPr>
                        <a:t>Struktur: fænomen, klassifikation, beskrivelser.</a:t>
                      </a:r>
                    </a:p>
                    <a:p>
                      <a:pPr>
                        <a:lnSpc>
                          <a:spcPct val="107000"/>
                        </a:lnSpc>
                        <a:spcAft>
                          <a:spcPts val="800"/>
                        </a:spcAft>
                      </a:pPr>
                      <a:r>
                        <a:rPr lang="da-DK" sz="2400" kern="100">
                          <a:effectLst/>
                        </a:rPr>
                        <a:t>Generelle deltagere og nominalgrupper.</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R w="12700" cap="flat" cmpd="sng" algn="ctr">
                      <a:solidFill>
                        <a:schemeClr val="tx1"/>
                      </a:solidFill>
                      <a:prstDash val="solid"/>
                      <a:round/>
                      <a:headEnd type="none" w="med" len="med"/>
                      <a:tailEnd type="none" w="med" len="med"/>
                    </a:lnR>
                  </a:tcPr>
                </a:tc>
                <a:tc>
                  <a:txBody>
                    <a:bodyPr/>
                    <a:lstStyle/>
                    <a:p>
                      <a:pPr>
                        <a:lnSpc>
                          <a:spcPct val="107000"/>
                        </a:lnSpc>
                        <a:spcAft>
                          <a:spcPts val="800"/>
                        </a:spcAft>
                      </a:pPr>
                      <a:r>
                        <a:rPr lang="da-DK" sz="2400" kern="100">
                          <a:effectLst/>
                        </a:rPr>
                        <a:t>Skrive en forklaring på et fænomen, fx ørets funktion.</a:t>
                      </a:r>
                    </a:p>
                    <a:p>
                      <a:pPr>
                        <a:lnSpc>
                          <a:spcPct val="107000"/>
                        </a:lnSpc>
                        <a:spcAft>
                          <a:spcPts val="800"/>
                        </a:spcAft>
                      </a:pPr>
                      <a:r>
                        <a:rPr lang="da-DK" sz="2400" kern="100">
                          <a:effectLst/>
                        </a:rPr>
                        <a:t>Struktur: fænomen, klassifikation, forklaring.</a:t>
                      </a:r>
                    </a:p>
                    <a:p>
                      <a:pPr>
                        <a:lnSpc>
                          <a:spcPct val="107000"/>
                        </a:lnSpc>
                        <a:spcAft>
                          <a:spcPts val="800"/>
                        </a:spcAft>
                      </a:pPr>
                      <a:r>
                        <a:rPr lang="da-DK" sz="2400" kern="100">
                          <a:effectLst/>
                        </a:rPr>
                        <a:t>Thema.</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35761874"/>
                  </a:ext>
                </a:extLst>
              </a:tr>
            </a:tbl>
          </a:graphicData>
        </a:graphic>
      </p:graphicFrame>
      <p:sp>
        <p:nvSpPr>
          <p:cNvPr id="6" name="Pladsholder til slidenummer 5">
            <a:extLst>
              <a:ext uri="{FF2B5EF4-FFF2-40B4-BE49-F238E27FC236}">
                <a16:creationId xmlns:a16="http://schemas.microsoft.com/office/drawing/2014/main" id="{DA1C6523-AB21-16BF-7C57-925E0EECC6A7}"/>
              </a:ext>
            </a:extLst>
          </p:cNvPr>
          <p:cNvSpPr>
            <a:spLocks noGrp="1"/>
          </p:cNvSpPr>
          <p:nvPr>
            <p:ph type="sldNum" sz="quarter" idx="12"/>
          </p:nvPr>
        </p:nvSpPr>
        <p:spPr/>
        <p:txBody>
          <a:bodyPr/>
          <a:lstStyle/>
          <a:p>
            <a:fld id="{C68AC1EC-23E2-4F0E-A5A4-674EC8DB954E}" type="slidenum">
              <a:rPr lang="en-US" smtClean="0"/>
              <a:t>33</a:t>
            </a:fld>
            <a:endParaRPr lang="en-US"/>
          </a:p>
        </p:txBody>
      </p:sp>
    </p:spTree>
    <p:extLst>
      <p:ext uri="{BB962C8B-B14F-4D97-AF65-F5344CB8AC3E}">
        <p14:creationId xmlns:p14="http://schemas.microsoft.com/office/powerpoint/2010/main" val="3949372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00CAD-B4F9-9887-6AAF-13601AB94786}"/>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101C4223-E422-64F3-AC4A-7C48671AFE4A}"/>
              </a:ext>
            </a:extLst>
          </p:cNvPr>
          <p:cNvGraphicFramePr>
            <a:graphicFrameLocks noGrp="1"/>
          </p:cNvGraphicFramePr>
          <p:nvPr>
            <p:ph idx="1"/>
            <p:extLst>
              <p:ext uri="{D42A27DB-BD31-4B8C-83A1-F6EECF244321}">
                <p14:modId xmlns:p14="http://schemas.microsoft.com/office/powerpoint/2010/main" val="2992576275"/>
              </p:ext>
            </p:extLst>
          </p:nvPr>
        </p:nvGraphicFramePr>
        <p:xfrm>
          <a:off x="744108" y="69860"/>
          <a:ext cx="11447892" cy="6677015"/>
        </p:xfrm>
        <a:graphic>
          <a:graphicData uri="http://schemas.openxmlformats.org/drawingml/2006/table">
            <a:tbl>
              <a:tblPr firstRow="1" firstCol="1" bandRow="1">
                <a:tableStyleId>{85BE263C-DBD7-4A20-BB59-AAB30ACAA65A}</a:tableStyleId>
              </a:tblPr>
              <a:tblGrid>
                <a:gridCol w="1571580">
                  <a:extLst>
                    <a:ext uri="{9D8B030D-6E8A-4147-A177-3AD203B41FA5}">
                      <a16:colId xmlns:a16="http://schemas.microsoft.com/office/drawing/2014/main" val="345885311"/>
                    </a:ext>
                  </a:extLst>
                </a:gridCol>
                <a:gridCol w="4682012">
                  <a:extLst>
                    <a:ext uri="{9D8B030D-6E8A-4147-A177-3AD203B41FA5}">
                      <a16:colId xmlns:a16="http://schemas.microsoft.com/office/drawing/2014/main" val="659896827"/>
                    </a:ext>
                  </a:extLst>
                </a:gridCol>
                <a:gridCol w="5194300">
                  <a:extLst>
                    <a:ext uri="{9D8B030D-6E8A-4147-A177-3AD203B41FA5}">
                      <a16:colId xmlns:a16="http://schemas.microsoft.com/office/drawing/2014/main" val="142902985"/>
                    </a:ext>
                  </a:extLst>
                </a:gridCol>
              </a:tblGrid>
              <a:tr h="356262">
                <a:tc>
                  <a:txBody>
                    <a:bodyPr/>
                    <a:lstStyle/>
                    <a:p>
                      <a:pPr>
                        <a:lnSpc>
                          <a:spcPct val="107000"/>
                        </a:lnSpc>
                        <a:spcAft>
                          <a:spcPts val="800"/>
                        </a:spcAft>
                      </a:pPr>
                      <a:r>
                        <a:rPr lang="da-DK" sz="2400" kern="100">
                          <a:effectLst/>
                        </a:rPr>
                        <a:t> </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tc>
                  <a:txBody>
                    <a:bodyPr/>
                    <a:lstStyle/>
                    <a:p>
                      <a:pPr>
                        <a:lnSpc>
                          <a:spcPct val="107000"/>
                        </a:lnSpc>
                        <a:spcAft>
                          <a:spcPts val="800"/>
                        </a:spcAft>
                      </a:pPr>
                      <a:r>
                        <a:rPr lang="da-DK" sz="2400" kern="100">
                          <a:effectLst/>
                        </a:rPr>
                        <a:t>Beskrivelse</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R w="12700" cap="flat" cmpd="sng" algn="ctr">
                      <a:solidFill>
                        <a:schemeClr val="tx1"/>
                      </a:solidFill>
                      <a:prstDash val="solid"/>
                      <a:round/>
                      <a:headEnd type="none" w="med" len="med"/>
                      <a:tailEnd type="none" w="med" len="med"/>
                    </a:lnR>
                  </a:tcPr>
                </a:tc>
                <a:tc>
                  <a:txBody>
                    <a:bodyPr/>
                    <a:lstStyle/>
                    <a:p>
                      <a:pPr>
                        <a:lnSpc>
                          <a:spcPct val="107000"/>
                        </a:lnSpc>
                        <a:spcAft>
                          <a:spcPts val="800"/>
                        </a:spcAft>
                      </a:pPr>
                      <a:r>
                        <a:rPr lang="da-DK" sz="2400" kern="100">
                          <a:effectLst/>
                        </a:rPr>
                        <a:t>Forklaring</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28195986"/>
                  </a:ext>
                </a:extLst>
              </a:tr>
              <a:tr h="2484000">
                <a:tc>
                  <a:txBody>
                    <a:bodyPr/>
                    <a:lstStyle/>
                    <a:p>
                      <a:pPr>
                        <a:lnSpc>
                          <a:spcPct val="107000"/>
                        </a:lnSpc>
                        <a:spcAft>
                          <a:spcPts val="800"/>
                        </a:spcAft>
                      </a:pPr>
                      <a:r>
                        <a:rPr lang="da-DK" sz="2400" kern="100">
                          <a:effectLst/>
                        </a:rPr>
                        <a:t>4. klasse</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tc>
                  <a:txBody>
                    <a:bodyPr/>
                    <a:lstStyle/>
                    <a:p>
                      <a:pPr>
                        <a:lnSpc>
                          <a:spcPct val="107000"/>
                        </a:lnSpc>
                        <a:spcAft>
                          <a:spcPts val="800"/>
                        </a:spcAft>
                      </a:pPr>
                      <a:r>
                        <a:rPr lang="da-DK" sz="2400" kern="100">
                          <a:effectLst/>
                        </a:rPr>
                        <a:t>Beskrive et fænomen, fx menneskets knogler.</a:t>
                      </a:r>
                    </a:p>
                    <a:p>
                      <a:pPr>
                        <a:lnSpc>
                          <a:spcPct val="107000"/>
                        </a:lnSpc>
                        <a:spcAft>
                          <a:spcPts val="800"/>
                        </a:spcAft>
                      </a:pPr>
                      <a:r>
                        <a:rPr lang="da-DK" sz="2400" kern="100">
                          <a:effectLst/>
                        </a:rPr>
                        <a:t>Thema og informationsforløb.</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R w="12700" cap="flat" cmpd="sng" algn="ctr">
                      <a:solidFill>
                        <a:schemeClr val="tx1"/>
                      </a:solidFill>
                      <a:prstDash val="solid"/>
                      <a:round/>
                      <a:headEnd type="none" w="med" len="med"/>
                      <a:tailEnd type="none" w="med" len="med"/>
                    </a:lnR>
                  </a:tcPr>
                </a:tc>
                <a:tc>
                  <a:txBody>
                    <a:bodyPr/>
                    <a:lstStyle/>
                    <a:p>
                      <a:pPr>
                        <a:lnSpc>
                          <a:spcPct val="100000"/>
                        </a:lnSpc>
                        <a:spcAft>
                          <a:spcPts val="800"/>
                        </a:spcAft>
                      </a:pPr>
                      <a:r>
                        <a:rPr lang="da-DK" sz="2400" kern="100">
                          <a:effectLst/>
                        </a:rPr>
                        <a:t>Skrive en forklaring, fx månens kredsløb om jorden.</a:t>
                      </a:r>
                    </a:p>
                    <a:p>
                      <a:pPr>
                        <a:lnSpc>
                          <a:spcPct val="100000"/>
                        </a:lnSpc>
                        <a:spcAft>
                          <a:spcPts val="800"/>
                        </a:spcAft>
                      </a:pPr>
                      <a:r>
                        <a:rPr lang="da-DK" sz="2400" kern="100">
                          <a:effectLst/>
                        </a:rPr>
                        <a:t>Struktur: Fænomen, klassifikation, forklaringer, sammenfatning. </a:t>
                      </a:r>
                    </a:p>
                    <a:p>
                      <a:pPr>
                        <a:lnSpc>
                          <a:spcPct val="100000"/>
                        </a:lnSpc>
                        <a:spcAft>
                          <a:spcPts val="800"/>
                        </a:spcAft>
                      </a:pPr>
                      <a:r>
                        <a:rPr lang="da-DK" sz="2400" kern="100">
                          <a:effectLst/>
                        </a:rPr>
                        <a:t>Tekst- og sætningsåbnere.</a:t>
                      </a:r>
                    </a:p>
                    <a:p>
                      <a:pPr>
                        <a:lnSpc>
                          <a:spcPct val="100000"/>
                        </a:lnSpc>
                        <a:spcAft>
                          <a:spcPts val="800"/>
                        </a:spcAft>
                      </a:pPr>
                      <a:r>
                        <a:rPr lang="da-DK" sz="2400" kern="100">
                          <a:effectLst/>
                        </a:rPr>
                        <a:t>Thema og Informationsforløb.         </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44183339"/>
                  </a:ext>
                </a:extLst>
              </a:tr>
              <a:tr h="2234696">
                <a:tc>
                  <a:txBody>
                    <a:bodyPr/>
                    <a:lstStyle/>
                    <a:p>
                      <a:pPr>
                        <a:lnSpc>
                          <a:spcPct val="107000"/>
                        </a:lnSpc>
                        <a:spcAft>
                          <a:spcPts val="800"/>
                        </a:spcAft>
                      </a:pPr>
                      <a:r>
                        <a:rPr lang="da-DK" sz="2400" kern="100">
                          <a:effectLst/>
                        </a:rPr>
                        <a:t>5. klasse</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tc>
                  <a:txBody>
                    <a:bodyPr/>
                    <a:lstStyle/>
                    <a:p>
                      <a:pPr>
                        <a:lnSpc>
                          <a:spcPct val="100000"/>
                        </a:lnSpc>
                        <a:spcAft>
                          <a:spcPts val="800"/>
                        </a:spcAft>
                      </a:pPr>
                      <a:r>
                        <a:rPr lang="da-DK" sz="2400" kern="100">
                          <a:effectLst/>
                        </a:rPr>
                        <a:t>Beskrive et fænomen, fx en motionsaktivitet: Hvad er håndbold? regler, træning, oprindelse m.v.                              Fagligt sprog med udbyggede nominalgrupper og nominalisering. </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R w="12700" cap="flat" cmpd="sng" algn="ctr">
                      <a:solidFill>
                        <a:schemeClr val="tx1"/>
                      </a:solidFill>
                      <a:prstDash val="solid"/>
                      <a:round/>
                      <a:headEnd type="none" w="med" len="med"/>
                      <a:tailEnd type="none" w="med" len="med"/>
                    </a:lnR>
                  </a:tcPr>
                </a:tc>
                <a:tc>
                  <a:txBody>
                    <a:bodyPr/>
                    <a:lstStyle/>
                    <a:p>
                      <a:pPr>
                        <a:lnSpc>
                          <a:spcPct val="107000"/>
                        </a:lnSpc>
                        <a:spcAft>
                          <a:spcPts val="800"/>
                        </a:spcAft>
                      </a:pPr>
                      <a:r>
                        <a:rPr lang="da-DK" sz="2400" kern="100">
                          <a:effectLst/>
                        </a:rPr>
                        <a:t>Skrive en forklaring på hvordan fx fossiler er skabt.</a:t>
                      </a:r>
                    </a:p>
                    <a:p>
                      <a:pPr>
                        <a:lnSpc>
                          <a:spcPct val="107000"/>
                        </a:lnSpc>
                        <a:spcAft>
                          <a:spcPts val="800"/>
                        </a:spcAft>
                      </a:pPr>
                      <a:r>
                        <a:rPr lang="da-DK" sz="2400" kern="100">
                          <a:effectLst/>
                        </a:rPr>
                        <a:t>. </a:t>
                      </a:r>
                    </a:p>
                    <a:p>
                      <a:pPr>
                        <a:lnSpc>
                          <a:spcPct val="107000"/>
                        </a:lnSpc>
                        <a:spcAft>
                          <a:spcPts val="800"/>
                        </a:spcAft>
                      </a:pPr>
                      <a:r>
                        <a:rPr lang="da-DK" sz="2400" kern="100">
                          <a:effectLst/>
                        </a:rPr>
                        <a:t> </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04927346"/>
                  </a:ext>
                </a:extLst>
              </a:tr>
              <a:tr h="1567864">
                <a:tc>
                  <a:txBody>
                    <a:bodyPr/>
                    <a:lstStyle/>
                    <a:p>
                      <a:pPr>
                        <a:lnSpc>
                          <a:spcPct val="107000"/>
                        </a:lnSpc>
                        <a:spcAft>
                          <a:spcPts val="800"/>
                        </a:spcAft>
                      </a:pPr>
                      <a:r>
                        <a:rPr lang="da-DK" sz="2400" kern="100">
                          <a:effectLst/>
                        </a:rPr>
                        <a:t>6. Kasse</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tc>
                <a:tc>
                  <a:txBody>
                    <a:bodyPr/>
                    <a:lstStyle/>
                    <a:p>
                      <a:pPr>
                        <a:lnSpc>
                          <a:spcPct val="100000"/>
                        </a:lnSpc>
                        <a:spcAft>
                          <a:spcPts val="800"/>
                        </a:spcAft>
                      </a:pPr>
                      <a:r>
                        <a:rPr lang="da-DK" sz="2400" kern="100">
                          <a:effectLst/>
                        </a:rPr>
                        <a:t>Beskrive et fænomen fx fjernvarme.</a:t>
                      </a:r>
                    </a:p>
                    <a:p>
                      <a:pPr>
                        <a:lnSpc>
                          <a:spcPct val="100000"/>
                        </a:lnSpc>
                        <a:spcAft>
                          <a:spcPts val="800"/>
                        </a:spcAft>
                      </a:pPr>
                      <a:r>
                        <a:rPr lang="da-DK" sz="2400" kern="100">
                          <a:effectLst/>
                        </a:rPr>
                        <a:t>Fagligt sprog med udbyggede nominalgrupper med nominalisering.</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R w="12700" cap="flat" cmpd="sng" algn="ctr">
                      <a:solidFill>
                        <a:schemeClr val="tx1"/>
                      </a:solidFill>
                      <a:prstDash val="solid"/>
                      <a:round/>
                      <a:headEnd type="none" w="med" len="med"/>
                      <a:tailEnd type="none" w="med" len="med"/>
                    </a:lnR>
                  </a:tcPr>
                </a:tc>
                <a:tc>
                  <a:txBody>
                    <a:bodyPr/>
                    <a:lstStyle/>
                    <a:p>
                      <a:pPr>
                        <a:lnSpc>
                          <a:spcPct val="107000"/>
                        </a:lnSpc>
                        <a:spcAft>
                          <a:spcPts val="800"/>
                        </a:spcAft>
                      </a:pPr>
                      <a:r>
                        <a:rPr lang="da-DK" sz="2400" kern="100">
                          <a:effectLst/>
                        </a:rPr>
                        <a:t>Skrive en forklaring på et fænomen, fx drivhuseffekt, fotosyntese, kulstofskredløb, respiration.</a:t>
                      </a:r>
                      <a:endParaRPr lang="da-DK"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7162" marR="37162"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48400542"/>
                  </a:ext>
                </a:extLst>
              </a:tr>
            </a:tbl>
          </a:graphicData>
        </a:graphic>
      </p:graphicFrame>
      <p:sp>
        <p:nvSpPr>
          <p:cNvPr id="6" name="Pladsholder til slidenummer 5">
            <a:extLst>
              <a:ext uri="{FF2B5EF4-FFF2-40B4-BE49-F238E27FC236}">
                <a16:creationId xmlns:a16="http://schemas.microsoft.com/office/drawing/2014/main" id="{6EDA32F0-C55B-D290-FA40-E55DE6C1666A}"/>
              </a:ext>
            </a:extLst>
          </p:cNvPr>
          <p:cNvSpPr>
            <a:spLocks noGrp="1"/>
          </p:cNvSpPr>
          <p:nvPr>
            <p:ph type="sldNum" sz="quarter" idx="12"/>
          </p:nvPr>
        </p:nvSpPr>
        <p:spPr/>
        <p:txBody>
          <a:bodyPr/>
          <a:lstStyle/>
          <a:p>
            <a:fld id="{C68AC1EC-23E2-4F0E-A5A4-674EC8DB954E}" type="slidenum">
              <a:rPr lang="en-US" smtClean="0"/>
              <a:t>34</a:t>
            </a:fld>
            <a:endParaRPr lang="en-US"/>
          </a:p>
        </p:txBody>
      </p:sp>
      <p:sp>
        <p:nvSpPr>
          <p:cNvPr id="8" name="Titel 1">
            <a:extLst>
              <a:ext uri="{FF2B5EF4-FFF2-40B4-BE49-F238E27FC236}">
                <a16:creationId xmlns:a16="http://schemas.microsoft.com/office/drawing/2014/main" id="{29F39FEE-8EC7-08F0-5A18-FA0F8F4DE09D}"/>
              </a:ext>
            </a:extLst>
          </p:cNvPr>
          <p:cNvSpPr txBox="1">
            <a:spLocks/>
          </p:cNvSpPr>
          <p:nvPr/>
        </p:nvSpPr>
        <p:spPr>
          <a:xfrm rot="16200000">
            <a:off x="-5224892" y="300298"/>
            <a:ext cx="10449784" cy="1265928"/>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da-DK" b="1">
                <a:latin typeface="Calibri" panose="020F0502020204030204" pitchFamily="34" charset="0"/>
                <a:ea typeface="Calibri" panose="020F0502020204030204" pitchFamily="34" charset="0"/>
                <a:cs typeface="Calibri" panose="020F0502020204030204" pitchFamily="34" charset="0"/>
              </a:rPr>
              <a:t>Progressionsplan 4. – 6. klasse</a:t>
            </a:r>
          </a:p>
        </p:txBody>
      </p:sp>
    </p:spTree>
    <p:extLst>
      <p:ext uri="{BB962C8B-B14F-4D97-AF65-F5344CB8AC3E}">
        <p14:creationId xmlns:p14="http://schemas.microsoft.com/office/powerpoint/2010/main" val="1077876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04ABD-048E-9C53-93F4-1B6F45F94BFE}"/>
            </a:ext>
          </a:extLst>
        </p:cNvPr>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A541FB78-47E3-EB9C-D031-5736D2350D79}"/>
              </a:ext>
            </a:extLst>
          </p:cNvPr>
          <p:cNvSpPr>
            <a:spLocks noGrp="1"/>
          </p:cNvSpPr>
          <p:nvPr>
            <p:ph type="sldNum" sz="quarter" idx="12"/>
          </p:nvPr>
        </p:nvSpPr>
        <p:spPr/>
        <p:txBody>
          <a:bodyPr/>
          <a:lstStyle/>
          <a:p>
            <a:fld id="{C68AC1EC-23E2-4F0E-A5A4-674EC8DB954E}" type="slidenum">
              <a:rPr lang="en-US" smtClean="0"/>
              <a:t>35</a:t>
            </a:fld>
            <a:endParaRPr lang="en-US"/>
          </a:p>
        </p:txBody>
      </p:sp>
      <p:graphicFrame>
        <p:nvGraphicFramePr>
          <p:cNvPr id="8" name="Tabel 7">
            <a:extLst>
              <a:ext uri="{FF2B5EF4-FFF2-40B4-BE49-F238E27FC236}">
                <a16:creationId xmlns:a16="http://schemas.microsoft.com/office/drawing/2014/main" id="{F5B32D97-4919-76A7-D809-B16639146B02}"/>
              </a:ext>
            </a:extLst>
          </p:cNvPr>
          <p:cNvGraphicFramePr>
            <a:graphicFrameLocks noGrp="1"/>
          </p:cNvGraphicFramePr>
          <p:nvPr>
            <p:extLst>
              <p:ext uri="{D42A27DB-BD31-4B8C-83A1-F6EECF244321}">
                <p14:modId xmlns:p14="http://schemas.microsoft.com/office/powerpoint/2010/main" val="3453276303"/>
              </p:ext>
            </p:extLst>
          </p:nvPr>
        </p:nvGraphicFramePr>
        <p:xfrm>
          <a:off x="886866" y="112287"/>
          <a:ext cx="11200632" cy="6745713"/>
        </p:xfrm>
        <a:graphic>
          <a:graphicData uri="http://schemas.openxmlformats.org/drawingml/2006/table">
            <a:tbl>
              <a:tblPr firstCol="1" bandRow="1">
                <a:tableStyleId>{21E4AEA4-8DFA-4A89-87EB-49C32662AFE0}</a:tableStyleId>
              </a:tblPr>
              <a:tblGrid>
                <a:gridCol w="2261244">
                  <a:extLst>
                    <a:ext uri="{9D8B030D-6E8A-4147-A177-3AD203B41FA5}">
                      <a16:colId xmlns:a16="http://schemas.microsoft.com/office/drawing/2014/main" val="517609780"/>
                    </a:ext>
                  </a:extLst>
                </a:gridCol>
                <a:gridCol w="8939388">
                  <a:extLst>
                    <a:ext uri="{9D8B030D-6E8A-4147-A177-3AD203B41FA5}">
                      <a16:colId xmlns:a16="http://schemas.microsoft.com/office/drawing/2014/main" val="717379023"/>
                    </a:ext>
                  </a:extLst>
                </a:gridCol>
              </a:tblGrid>
              <a:tr h="457200">
                <a:tc>
                  <a:txBody>
                    <a:bodyPr/>
                    <a:lstStyle/>
                    <a:p>
                      <a:pPr>
                        <a:lnSpc>
                          <a:spcPct val="107000"/>
                        </a:lnSpc>
                        <a:spcAft>
                          <a:spcPts val="800"/>
                        </a:spcAft>
                      </a:pPr>
                      <a:endParaRPr lang="da-D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6366" marR="26366" marT="0" marB="0"/>
                </a:tc>
                <a:tc>
                  <a:txBody>
                    <a:bodyPr/>
                    <a:lstStyle/>
                    <a:p>
                      <a:pPr>
                        <a:lnSpc>
                          <a:spcPct val="107000"/>
                        </a:lnSpc>
                        <a:spcAft>
                          <a:spcPts val="0"/>
                        </a:spcAft>
                      </a:pPr>
                      <a:r>
                        <a:rPr lang="da-DK" sz="2400" b="1" kern="100">
                          <a:solidFill>
                            <a:schemeClr val="bg1"/>
                          </a:solidFill>
                          <a:effectLst/>
                        </a:rPr>
                        <a:t>Argumentation</a:t>
                      </a:r>
                    </a:p>
                  </a:txBody>
                  <a:tcPr marL="26366" marR="26366" marT="0" marB="0">
                    <a:solidFill>
                      <a:schemeClr val="accent2"/>
                    </a:solidFill>
                  </a:tcPr>
                </a:tc>
                <a:extLst>
                  <a:ext uri="{0D108BD9-81ED-4DB2-BD59-A6C34878D82A}">
                    <a16:rowId xmlns:a16="http://schemas.microsoft.com/office/drawing/2014/main" val="531337217"/>
                  </a:ext>
                </a:extLst>
              </a:tr>
              <a:tr h="1293260">
                <a:tc>
                  <a:txBody>
                    <a:bodyPr/>
                    <a:lstStyle/>
                    <a:p>
                      <a:pPr>
                        <a:lnSpc>
                          <a:spcPct val="107000"/>
                        </a:lnSpc>
                        <a:spcAft>
                          <a:spcPts val="800"/>
                        </a:spcAft>
                      </a:pPr>
                      <a:r>
                        <a:rPr lang="da-DK" sz="2400" kern="100">
                          <a:effectLst/>
                        </a:rPr>
                        <a:t>1. klasse</a:t>
                      </a:r>
                      <a:endParaRPr lang="da-D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6366" marR="26366" marT="0" marB="0"/>
                </a:tc>
                <a:tc>
                  <a:txBody>
                    <a:bodyPr/>
                    <a:lstStyle/>
                    <a:p>
                      <a:pPr>
                        <a:lnSpc>
                          <a:spcPct val="107000"/>
                        </a:lnSpc>
                        <a:spcAft>
                          <a:spcPts val="800"/>
                        </a:spcAft>
                      </a:pPr>
                      <a:r>
                        <a:rPr lang="da-DK" sz="2400" kern="100">
                          <a:effectLst/>
                        </a:rPr>
                        <a:t>I samtaler om emner begrunde udsagn om fx kost (sundt/usundt)</a:t>
                      </a:r>
                    </a:p>
                    <a:p>
                      <a:pPr>
                        <a:lnSpc>
                          <a:spcPct val="107000"/>
                        </a:lnSpc>
                        <a:spcAft>
                          <a:spcPts val="800"/>
                        </a:spcAft>
                      </a:pPr>
                      <a:r>
                        <a:rPr lang="da-DK" sz="2400" i="1" kern="100">
                          <a:effectLst/>
                        </a:rPr>
                        <a:t>Jeg tror…, fordi…; Hvis…, så…</a:t>
                      </a:r>
                    </a:p>
                    <a:p>
                      <a:pPr>
                        <a:lnSpc>
                          <a:spcPct val="107000"/>
                        </a:lnSpc>
                        <a:spcAft>
                          <a:spcPts val="800"/>
                        </a:spcAft>
                      </a:pPr>
                      <a:endParaRPr lang="da-DK" sz="2400" kern="100">
                        <a:effectLst/>
                      </a:endParaRPr>
                    </a:p>
                  </a:txBody>
                  <a:tcPr marL="26366" marR="26366" marT="0" marB="0"/>
                </a:tc>
                <a:extLst>
                  <a:ext uri="{0D108BD9-81ED-4DB2-BD59-A6C34878D82A}">
                    <a16:rowId xmlns:a16="http://schemas.microsoft.com/office/drawing/2014/main" val="2429920345"/>
                  </a:ext>
                </a:extLst>
              </a:tr>
              <a:tr h="2476319">
                <a:tc>
                  <a:txBody>
                    <a:bodyPr/>
                    <a:lstStyle/>
                    <a:p>
                      <a:pPr>
                        <a:lnSpc>
                          <a:spcPct val="107000"/>
                        </a:lnSpc>
                        <a:spcAft>
                          <a:spcPts val="800"/>
                        </a:spcAft>
                      </a:pPr>
                      <a:r>
                        <a:rPr lang="da-DK" sz="2400" kern="100">
                          <a:effectLst/>
                        </a:rPr>
                        <a:t>2. klasse</a:t>
                      </a:r>
                      <a:endParaRPr lang="da-D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6366" marR="26366" marT="0" marB="0"/>
                </a:tc>
                <a:tc>
                  <a:txBody>
                    <a:bodyPr/>
                    <a:lstStyle/>
                    <a:p>
                      <a:pPr>
                        <a:lnSpc>
                          <a:spcPct val="107000"/>
                        </a:lnSpc>
                        <a:spcAft>
                          <a:spcPts val="800"/>
                        </a:spcAft>
                      </a:pPr>
                      <a:r>
                        <a:rPr lang="da-DK" sz="2400" kern="100">
                          <a:effectLst/>
                        </a:rPr>
                        <a:t>I nære kontekster skriftligt begrunde udsagn om, fx sund kost eller motion.</a:t>
                      </a:r>
                    </a:p>
                    <a:p>
                      <a:pPr>
                        <a:lnSpc>
                          <a:spcPct val="107000"/>
                        </a:lnSpc>
                        <a:spcAft>
                          <a:spcPts val="800"/>
                        </a:spcAft>
                      </a:pPr>
                      <a:r>
                        <a:rPr lang="da-DK" sz="2400" kern="100">
                          <a:effectLst/>
                        </a:rPr>
                        <a:t>Graduere, fx </a:t>
                      </a:r>
                      <a:r>
                        <a:rPr lang="da-DK" sz="2400" i="1" kern="100">
                          <a:effectLst/>
                        </a:rPr>
                        <a:t>mere sundt end…, fordi…</a:t>
                      </a:r>
                    </a:p>
                    <a:p>
                      <a:pPr>
                        <a:lnSpc>
                          <a:spcPct val="107000"/>
                        </a:lnSpc>
                        <a:spcAft>
                          <a:spcPts val="800"/>
                        </a:spcAft>
                      </a:pPr>
                      <a:r>
                        <a:rPr lang="da-DK" sz="2400" kern="100">
                          <a:effectLst/>
                        </a:rPr>
                        <a:t>Stille spørgsmål, drage forudsigelser: </a:t>
                      </a:r>
                      <a:r>
                        <a:rPr lang="da-DK" sz="2400" i="1" kern="100">
                          <a:effectLst/>
                        </a:rPr>
                        <a:t>Hvad ville der ske hvis…?</a:t>
                      </a:r>
                    </a:p>
                    <a:p>
                      <a:pPr>
                        <a:lnSpc>
                          <a:spcPct val="107000"/>
                        </a:lnSpc>
                        <a:spcAft>
                          <a:spcPts val="800"/>
                        </a:spcAft>
                      </a:pPr>
                      <a:endParaRPr lang="da-DK" sz="2400" kern="100">
                        <a:effectLst/>
                      </a:endParaRPr>
                    </a:p>
                  </a:txBody>
                  <a:tcPr marL="26366" marR="26366" marT="0" marB="0"/>
                </a:tc>
                <a:extLst>
                  <a:ext uri="{0D108BD9-81ED-4DB2-BD59-A6C34878D82A}">
                    <a16:rowId xmlns:a16="http://schemas.microsoft.com/office/drawing/2014/main" val="1258086600"/>
                  </a:ext>
                </a:extLst>
              </a:tr>
              <a:tr h="2448341">
                <a:tc>
                  <a:txBody>
                    <a:bodyPr/>
                    <a:lstStyle/>
                    <a:p>
                      <a:pPr>
                        <a:lnSpc>
                          <a:spcPct val="107000"/>
                        </a:lnSpc>
                        <a:spcAft>
                          <a:spcPts val="800"/>
                        </a:spcAft>
                      </a:pPr>
                      <a:r>
                        <a:rPr lang="da-DK" sz="2400" kern="100">
                          <a:effectLst/>
                        </a:rPr>
                        <a:t>3. klasse</a:t>
                      </a:r>
                      <a:endParaRPr lang="da-D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6366" marR="26366" marT="0" marB="0"/>
                </a:tc>
                <a:tc>
                  <a:txBody>
                    <a:bodyPr/>
                    <a:lstStyle/>
                    <a:p>
                      <a:pPr>
                        <a:lnSpc>
                          <a:spcPct val="107000"/>
                        </a:lnSpc>
                        <a:spcAft>
                          <a:spcPts val="600"/>
                        </a:spcAft>
                      </a:pPr>
                      <a:r>
                        <a:rPr lang="da-DK" sz="2400" kern="100">
                          <a:effectLst/>
                        </a:rPr>
                        <a:t>Udarbejde hypoteser, formuleret som spørgsmål.</a:t>
                      </a:r>
                    </a:p>
                    <a:p>
                      <a:pPr>
                        <a:lnSpc>
                          <a:spcPct val="107000"/>
                        </a:lnSpc>
                        <a:spcAft>
                          <a:spcPts val="800"/>
                        </a:spcAft>
                      </a:pPr>
                      <a:r>
                        <a:rPr lang="da-DK" sz="2400" kern="100">
                          <a:effectLst/>
                        </a:rPr>
                        <a:t>Skrive argumenterende tekst om et konkret og nært emne fx for eller imod vindmølleparker (fællesskrivning).</a:t>
                      </a:r>
                    </a:p>
                    <a:p>
                      <a:pPr>
                        <a:lnSpc>
                          <a:spcPct val="107000"/>
                        </a:lnSpc>
                        <a:spcAft>
                          <a:spcPts val="800"/>
                        </a:spcAft>
                      </a:pPr>
                      <a:r>
                        <a:rPr lang="da-DK" sz="2400" kern="100">
                          <a:effectLst/>
                        </a:rPr>
                        <a:t>Struktur: Emne, standpunkt, argumenter. </a:t>
                      </a:r>
                    </a:p>
                    <a:p>
                      <a:pPr>
                        <a:lnSpc>
                          <a:spcPct val="107000"/>
                        </a:lnSpc>
                        <a:spcAft>
                          <a:spcPts val="800"/>
                        </a:spcAft>
                      </a:pPr>
                      <a:r>
                        <a:rPr lang="da-DK" sz="2400" kern="100">
                          <a:effectLst/>
                        </a:rPr>
                        <a:t>Tekstforbindere: </a:t>
                      </a:r>
                      <a:r>
                        <a:rPr lang="da-DK" sz="2400" i="1" kern="100">
                          <a:effectLst/>
                        </a:rPr>
                        <a:t>For det første, for det andet…</a:t>
                      </a:r>
                    </a:p>
                  </a:txBody>
                  <a:tcPr marL="26366" marR="26366" marT="0" marB="0"/>
                </a:tc>
                <a:extLst>
                  <a:ext uri="{0D108BD9-81ED-4DB2-BD59-A6C34878D82A}">
                    <a16:rowId xmlns:a16="http://schemas.microsoft.com/office/drawing/2014/main" val="4132650248"/>
                  </a:ext>
                </a:extLst>
              </a:tr>
            </a:tbl>
          </a:graphicData>
        </a:graphic>
      </p:graphicFrame>
      <p:sp>
        <p:nvSpPr>
          <p:cNvPr id="4" name="Titel 1">
            <a:extLst>
              <a:ext uri="{FF2B5EF4-FFF2-40B4-BE49-F238E27FC236}">
                <a16:creationId xmlns:a16="http://schemas.microsoft.com/office/drawing/2014/main" id="{28FD9379-A2AC-FD55-6CFC-A13441AC6FD1}"/>
              </a:ext>
            </a:extLst>
          </p:cNvPr>
          <p:cNvSpPr txBox="1">
            <a:spLocks/>
          </p:cNvSpPr>
          <p:nvPr/>
        </p:nvSpPr>
        <p:spPr>
          <a:xfrm rot="16200000">
            <a:off x="-5224892" y="300298"/>
            <a:ext cx="10449784" cy="1265928"/>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da-DK" b="1">
                <a:latin typeface="Calibri" panose="020F0502020204030204" pitchFamily="34" charset="0"/>
                <a:ea typeface="Calibri" panose="020F0502020204030204" pitchFamily="34" charset="0"/>
                <a:cs typeface="Calibri" panose="020F0502020204030204" pitchFamily="34" charset="0"/>
              </a:rPr>
              <a:t>Progressionsplan  1. – 3. klasse</a:t>
            </a:r>
          </a:p>
        </p:txBody>
      </p:sp>
    </p:spTree>
    <p:extLst>
      <p:ext uri="{BB962C8B-B14F-4D97-AF65-F5344CB8AC3E}">
        <p14:creationId xmlns:p14="http://schemas.microsoft.com/office/powerpoint/2010/main" val="3956957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8D6D7-08B6-30BA-2994-056086F803AC}"/>
            </a:ext>
          </a:extLst>
        </p:cNvPr>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A5E4B2EA-AB38-4C55-F4F1-BC7B8EA14A3F}"/>
              </a:ext>
            </a:extLst>
          </p:cNvPr>
          <p:cNvSpPr>
            <a:spLocks noGrp="1"/>
          </p:cNvSpPr>
          <p:nvPr>
            <p:ph type="sldNum" sz="quarter" idx="12"/>
          </p:nvPr>
        </p:nvSpPr>
        <p:spPr/>
        <p:txBody>
          <a:bodyPr/>
          <a:lstStyle/>
          <a:p>
            <a:fld id="{C68AC1EC-23E2-4F0E-A5A4-674EC8DB954E}" type="slidenum">
              <a:rPr lang="en-US" smtClean="0"/>
              <a:t>36</a:t>
            </a:fld>
            <a:endParaRPr lang="en-US"/>
          </a:p>
        </p:txBody>
      </p:sp>
      <p:sp>
        <p:nvSpPr>
          <p:cNvPr id="4" name="Titel 1">
            <a:extLst>
              <a:ext uri="{FF2B5EF4-FFF2-40B4-BE49-F238E27FC236}">
                <a16:creationId xmlns:a16="http://schemas.microsoft.com/office/drawing/2014/main" id="{14CCAB67-6B79-75B2-527F-F8EE6F6D5DC9}"/>
              </a:ext>
            </a:extLst>
          </p:cNvPr>
          <p:cNvSpPr txBox="1">
            <a:spLocks/>
          </p:cNvSpPr>
          <p:nvPr/>
        </p:nvSpPr>
        <p:spPr>
          <a:xfrm rot="16200000">
            <a:off x="-5121972" y="233004"/>
            <a:ext cx="10449784" cy="1265928"/>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da-DK" b="1">
                <a:latin typeface="Calibri" panose="020F0502020204030204" pitchFamily="34" charset="0"/>
                <a:ea typeface="Calibri" panose="020F0502020204030204" pitchFamily="34" charset="0"/>
                <a:cs typeface="Calibri" panose="020F0502020204030204" pitchFamily="34" charset="0"/>
              </a:rPr>
              <a:t>Progressionsplan 4. – 6. klasse</a:t>
            </a:r>
          </a:p>
        </p:txBody>
      </p:sp>
      <p:graphicFrame>
        <p:nvGraphicFramePr>
          <p:cNvPr id="2" name="Tabel 1">
            <a:extLst>
              <a:ext uri="{FF2B5EF4-FFF2-40B4-BE49-F238E27FC236}">
                <a16:creationId xmlns:a16="http://schemas.microsoft.com/office/drawing/2014/main" id="{410F896D-7D33-8CDA-F71D-E8013B404834}"/>
              </a:ext>
            </a:extLst>
          </p:cNvPr>
          <p:cNvGraphicFramePr>
            <a:graphicFrameLocks noGrp="1"/>
          </p:cNvGraphicFramePr>
          <p:nvPr>
            <p:extLst>
              <p:ext uri="{D42A27DB-BD31-4B8C-83A1-F6EECF244321}">
                <p14:modId xmlns:p14="http://schemas.microsoft.com/office/powerpoint/2010/main" val="1433055577"/>
              </p:ext>
            </p:extLst>
          </p:nvPr>
        </p:nvGraphicFramePr>
        <p:xfrm>
          <a:off x="874429" y="0"/>
          <a:ext cx="11317571" cy="6903277"/>
        </p:xfrm>
        <a:graphic>
          <a:graphicData uri="http://schemas.openxmlformats.org/drawingml/2006/table">
            <a:tbl>
              <a:tblPr firstCol="1" bandRow="1">
                <a:tableStyleId>{21E4AEA4-8DFA-4A89-87EB-49C32662AFE0}</a:tableStyleId>
              </a:tblPr>
              <a:tblGrid>
                <a:gridCol w="2181691">
                  <a:extLst>
                    <a:ext uri="{9D8B030D-6E8A-4147-A177-3AD203B41FA5}">
                      <a16:colId xmlns:a16="http://schemas.microsoft.com/office/drawing/2014/main" val="517609780"/>
                    </a:ext>
                  </a:extLst>
                </a:gridCol>
                <a:gridCol w="9135880">
                  <a:extLst>
                    <a:ext uri="{9D8B030D-6E8A-4147-A177-3AD203B41FA5}">
                      <a16:colId xmlns:a16="http://schemas.microsoft.com/office/drawing/2014/main" val="717379023"/>
                    </a:ext>
                  </a:extLst>
                </a:gridCol>
              </a:tblGrid>
              <a:tr h="338488">
                <a:tc>
                  <a:txBody>
                    <a:bodyPr/>
                    <a:lstStyle/>
                    <a:p>
                      <a:pPr>
                        <a:lnSpc>
                          <a:spcPct val="107000"/>
                        </a:lnSpc>
                        <a:spcAft>
                          <a:spcPts val="800"/>
                        </a:spcAft>
                      </a:pPr>
                      <a:endParaRPr lang="da-D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6366" marR="26366" marT="0" marB="0"/>
                </a:tc>
                <a:tc>
                  <a:txBody>
                    <a:bodyPr/>
                    <a:lstStyle/>
                    <a:p>
                      <a:pPr>
                        <a:lnSpc>
                          <a:spcPct val="107000"/>
                        </a:lnSpc>
                        <a:spcAft>
                          <a:spcPts val="800"/>
                        </a:spcAft>
                      </a:pPr>
                      <a:r>
                        <a:rPr lang="da-DK" sz="2400" b="1" kern="100">
                          <a:solidFill>
                            <a:schemeClr val="bg1"/>
                          </a:solidFill>
                          <a:effectLst/>
                        </a:rPr>
                        <a:t>Argumentation</a:t>
                      </a:r>
                    </a:p>
                  </a:txBody>
                  <a:tcPr marL="26366" marR="26366" marT="0" marB="0">
                    <a:solidFill>
                      <a:schemeClr val="accent2"/>
                    </a:solidFill>
                  </a:tcPr>
                </a:tc>
                <a:extLst>
                  <a:ext uri="{0D108BD9-81ED-4DB2-BD59-A6C34878D82A}">
                    <a16:rowId xmlns:a16="http://schemas.microsoft.com/office/drawing/2014/main" val="2354397250"/>
                  </a:ext>
                </a:extLst>
              </a:tr>
              <a:tr h="1341912">
                <a:tc>
                  <a:txBody>
                    <a:bodyPr/>
                    <a:lstStyle/>
                    <a:p>
                      <a:pPr>
                        <a:lnSpc>
                          <a:spcPct val="107000"/>
                        </a:lnSpc>
                        <a:spcAft>
                          <a:spcPts val="800"/>
                        </a:spcAft>
                      </a:pPr>
                      <a:r>
                        <a:rPr lang="da-DK" sz="2400" kern="100">
                          <a:effectLst/>
                        </a:rPr>
                        <a:t>4. klasse</a:t>
                      </a:r>
                      <a:endParaRPr lang="da-D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6366" marR="26366" marT="0" marB="0"/>
                </a:tc>
                <a:tc>
                  <a:txBody>
                    <a:bodyPr/>
                    <a:lstStyle/>
                    <a:p>
                      <a:pPr>
                        <a:lnSpc>
                          <a:spcPct val="107000"/>
                        </a:lnSpc>
                        <a:spcAft>
                          <a:spcPts val="800"/>
                        </a:spcAft>
                      </a:pPr>
                      <a:r>
                        <a:rPr lang="da-DK" sz="2400" kern="100">
                          <a:effectLst/>
                        </a:rPr>
                        <a:t>I en undersøgelse af ting i nære omgivelser, hvor læreren har designet processen fx affald, udarbejder klassen en undersøgelsesrapport (Fair test) med mål for undersøgelsen, hypotese, metode, resultat, vurdering (sammenligning) af resultat og hypotese. </a:t>
                      </a:r>
                    </a:p>
                  </a:txBody>
                  <a:tcPr marL="26366" marR="26366" marT="0" marB="0"/>
                </a:tc>
                <a:extLst>
                  <a:ext uri="{0D108BD9-81ED-4DB2-BD59-A6C34878D82A}">
                    <a16:rowId xmlns:a16="http://schemas.microsoft.com/office/drawing/2014/main" val="1751337519"/>
                  </a:ext>
                </a:extLst>
              </a:tr>
              <a:tr h="1923802">
                <a:tc>
                  <a:txBody>
                    <a:bodyPr/>
                    <a:lstStyle/>
                    <a:p>
                      <a:pPr>
                        <a:lnSpc>
                          <a:spcPct val="107000"/>
                        </a:lnSpc>
                        <a:spcAft>
                          <a:spcPts val="800"/>
                        </a:spcAft>
                      </a:pPr>
                      <a:r>
                        <a:rPr lang="da-DK" sz="2400" kern="100">
                          <a:effectLst/>
                        </a:rPr>
                        <a:t>5. klasse</a:t>
                      </a:r>
                      <a:endParaRPr lang="da-D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6366" marR="26366" marT="0" marB="0"/>
                </a:tc>
                <a:tc>
                  <a:txBody>
                    <a:bodyPr/>
                    <a:lstStyle/>
                    <a:p>
                      <a:pPr>
                        <a:lnSpc>
                          <a:spcPct val="107000"/>
                        </a:lnSpc>
                        <a:spcAft>
                          <a:spcPts val="800"/>
                        </a:spcAft>
                      </a:pPr>
                      <a:r>
                        <a:rPr lang="da-DK" sz="2400" kern="100">
                          <a:effectLst/>
                        </a:rPr>
                        <a:t>Læsning af argumenterende tekster om et naturfagligt problem fx   truede insekter/bier med henblik på at finde forankring for argumenterne.</a:t>
                      </a:r>
                    </a:p>
                    <a:p>
                      <a:pPr>
                        <a:lnSpc>
                          <a:spcPct val="107000"/>
                        </a:lnSpc>
                        <a:spcAft>
                          <a:spcPts val="800"/>
                        </a:spcAft>
                      </a:pPr>
                      <a:r>
                        <a:rPr lang="da-DK" sz="2400" kern="100">
                          <a:effectLst/>
                        </a:rPr>
                        <a:t>Udarbejde en konklusion for ovenstående synspunkter.</a:t>
                      </a:r>
                    </a:p>
                    <a:p>
                      <a:pPr>
                        <a:lnSpc>
                          <a:spcPct val="107000"/>
                        </a:lnSpc>
                        <a:spcAft>
                          <a:spcPts val="800"/>
                        </a:spcAft>
                      </a:pPr>
                      <a:r>
                        <a:rPr lang="da-DK" sz="2400" kern="100">
                          <a:effectLst/>
                        </a:rPr>
                        <a:t>Diskutere og vurdere forskellige undersøgelsesmetoder i forhold til undersøgelsesformål.</a:t>
                      </a:r>
                    </a:p>
                  </a:txBody>
                  <a:tcPr marL="26366" marR="26366" marT="0" marB="0"/>
                </a:tc>
                <a:extLst>
                  <a:ext uri="{0D108BD9-81ED-4DB2-BD59-A6C34878D82A}">
                    <a16:rowId xmlns:a16="http://schemas.microsoft.com/office/drawing/2014/main" val="3575680002"/>
                  </a:ext>
                </a:extLst>
              </a:tr>
              <a:tr h="1840676">
                <a:tc>
                  <a:txBody>
                    <a:bodyPr/>
                    <a:lstStyle/>
                    <a:p>
                      <a:pPr>
                        <a:lnSpc>
                          <a:spcPct val="107000"/>
                        </a:lnSpc>
                        <a:spcAft>
                          <a:spcPts val="800"/>
                        </a:spcAft>
                      </a:pPr>
                      <a:r>
                        <a:rPr lang="da-DK" sz="2400" kern="100">
                          <a:effectLst/>
                        </a:rPr>
                        <a:t>6. klasse</a:t>
                      </a:r>
                      <a:endParaRPr lang="da-D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6366" marR="26366" marT="0" marB="0"/>
                </a:tc>
                <a:tc>
                  <a:txBody>
                    <a:bodyPr/>
                    <a:lstStyle/>
                    <a:p>
                      <a:pPr>
                        <a:lnSpc>
                          <a:spcPct val="107000"/>
                        </a:lnSpc>
                        <a:spcAft>
                          <a:spcPts val="800"/>
                        </a:spcAft>
                      </a:pPr>
                      <a:r>
                        <a:rPr lang="da-DK" sz="2400" kern="100">
                          <a:effectLst/>
                        </a:rPr>
                        <a:t>Designe en undersøgelse og udarbejde en Fair Test rapport (med mål for undersøgelsen, hypotese, metode, resultat, vurdering af resultat og hypotese, konklusion) </a:t>
                      </a:r>
                    </a:p>
                    <a:p>
                      <a:pPr>
                        <a:lnSpc>
                          <a:spcPct val="107000"/>
                        </a:lnSpc>
                        <a:spcAft>
                          <a:spcPts val="800"/>
                        </a:spcAft>
                      </a:pPr>
                      <a:r>
                        <a:rPr lang="da-DK" sz="2400" kern="100">
                          <a:effectLst/>
                        </a:rPr>
                        <a:t>Med udgangspunkt i et konkret emne fx hjemmets varmeforsyning, udarbejder klassen en tekst som argumenterer for indførelse af flere vedvarende energikilder.</a:t>
                      </a:r>
                      <a:endParaRPr lang="da-D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6366" marR="26366" marT="0" marB="0"/>
                </a:tc>
                <a:extLst>
                  <a:ext uri="{0D108BD9-81ED-4DB2-BD59-A6C34878D82A}">
                    <a16:rowId xmlns:a16="http://schemas.microsoft.com/office/drawing/2014/main" val="787281050"/>
                  </a:ext>
                </a:extLst>
              </a:tr>
            </a:tbl>
          </a:graphicData>
        </a:graphic>
      </p:graphicFrame>
    </p:spTree>
    <p:extLst>
      <p:ext uri="{BB962C8B-B14F-4D97-AF65-F5344CB8AC3E}">
        <p14:creationId xmlns:p14="http://schemas.microsoft.com/office/powerpoint/2010/main" val="1965752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DDA89-5ECB-20AB-51E0-07360A1F1A03}"/>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0E6D0C1E-8C4E-E9D5-FA54-2945E7238B63}"/>
              </a:ext>
            </a:extLst>
          </p:cNvPr>
          <p:cNvSpPr>
            <a:spLocks noGrp="1"/>
          </p:cNvSpPr>
          <p:nvPr>
            <p:ph type="title"/>
          </p:nvPr>
        </p:nvSpPr>
        <p:spPr>
          <a:xfrm>
            <a:off x="429099" y="-120653"/>
            <a:ext cx="10449784" cy="1265928"/>
          </a:xfrm>
        </p:spPr>
        <p:txBody>
          <a:bodyPr/>
          <a:lstStyle/>
          <a:p>
            <a:r>
              <a:rPr lang="da-DK" b="1"/>
              <a:t>I dag har vi arbejdet med</a:t>
            </a:r>
          </a:p>
        </p:txBody>
      </p:sp>
      <p:sp>
        <p:nvSpPr>
          <p:cNvPr id="8" name="Pladsholder til indhold 7">
            <a:extLst>
              <a:ext uri="{FF2B5EF4-FFF2-40B4-BE49-F238E27FC236}">
                <a16:creationId xmlns:a16="http://schemas.microsoft.com/office/drawing/2014/main" id="{BE62F048-36B8-14D0-1B83-74F21768AD0D}"/>
              </a:ext>
            </a:extLst>
          </p:cNvPr>
          <p:cNvSpPr>
            <a:spLocks noGrp="1"/>
          </p:cNvSpPr>
          <p:nvPr>
            <p:ph idx="1"/>
          </p:nvPr>
        </p:nvSpPr>
        <p:spPr>
          <a:xfrm>
            <a:off x="444022" y="2129195"/>
            <a:ext cx="11762900" cy="5022389"/>
          </a:xfrm>
        </p:spPr>
        <p:txBody>
          <a:bodyPr>
            <a:noAutofit/>
          </a:bodyPr>
          <a:lstStyle/>
          <a:p>
            <a:pPr marL="342900" indent="-342900">
              <a:buAutoNum type="arabicPeriod"/>
            </a:pPr>
            <a:r>
              <a:rPr lang="da-DK" sz="2800">
                <a:latin typeface="Aptos Light" panose="020B0004020202020204" pitchFamily="34" charset="0"/>
                <a:cs typeface="Times New Roman" panose="02020603050405020304" pitchFamily="18" charset="0"/>
              </a:rPr>
              <a:t>at beskrive, forklare og argumentere i naturfag</a:t>
            </a:r>
          </a:p>
          <a:p>
            <a:pPr marL="342900" indent="-342900">
              <a:buAutoNum type="arabicPeriod"/>
            </a:pPr>
            <a:r>
              <a:rPr lang="da-DK" sz="2800">
                <a:latin typeface="Aptos Light" panose="020B0004020202020204" pitchFamily="34" charset="0"/>
                <a:cs typeface="Times New Roman" panose="02020603050405020304" pitchFamily="18" charset="0"/>
              </a:rPr>
              <a:t>disse sproglige redskaber og hvad de kan </a:t>
            </a:r>
          </a:p>
          <a:p>
            <a:pPr lvl="2"/>
            <a:r>
              <a:rPr lang="da-DK" sz="2800">
                <a:latin typeface="Aptos Light" panose="020B0004020202020204" pitchFamily="34" charset="0"/>
                <a:cs typeface="Times New Roman" panose="02020603050405020304" pitchFamily="18" charset="0"/>
              </a:rPr>
              <a:t>processer</a:t>
            </a:r>
          </a:p>
          <a:p>
            <a:pPr lvl="2"/>
            <a:r>
              <a:rPr lang="da-DK" sz="2800">
                <a:latin typeface="Aptos Light" panose="020B0004020202020204" pitchFamily="34" charset="0"/>
                <a:cs typeface="Times New Roman" panose="02020603050405020304" pitchFamily="18" charset="0"/>
              </a:rPr>
              <a:t>ord for årsag/virkning og tid</a:t>
            </a:r>
          </a:p>
          <a:p>
            <a:pPr lvl="2"/>
            <a:r>
              <a:rPr lang="da-DK" sz="2800">
                <a:latin typeface="Aptos Light" panose="020B0004020202020204" pitchFamily="34" charset="0"/>
                <a:cs typeface="Times New Roman" panose="02020603050405020304" pitchFamily="18" charset="0"/>
              </a:rPr>
              <a:t>tekststruktur</a:t>
            </a:r>
          </a:p>
          <a:p>
            <a:pPr lvl="2"/>
            <a:r>
              <a:rPr lang="da-DK" sz="2800">
                <a:latin typeface="Aptos Light" panose="020B0004020202020204" pitchFamily="34" charset="0"/>
                <a:cs typeface="Times New Roman" panose="02020603050405020304" pitchFamily="18" charset="0"/>
              </a:rPr>
              <a:t>elevers fagsproglige udvikling.</a:t>
            </a:r>
          </a:p>
          <a:p>
            <a:pPr marL="0" indent="0">
              <a:buNone/>
            </a:pPr>
            <a:r>
              <a:rPr lang="da-DK" sz="2800">
                <a:latin typeface="Aptos Light" panose="020B0004020202020204" pitchFamily="34" charset="0"/>
                <a:cs typeface="Times New Roman" panose="02020603050405020304" pitchFamily="18" charset="0"/>
              </a:rPr>
              <a:t>Redskaberne er nu på plads i værktøjskassen med brugsanvisninger.</a:t>
            </a:r>
          </a:p>
          <a:p>
            <a:pPr marL="342900" indent="-342900">
              <a:buAutoNum type="arabicPeriod"/>
            </a:pPr>
            <a:endParaRPr lang="da-DK" sz="2000">
              <a:latin typeface="Times New Roman" panose="02020603050405020304" pitchFamily="18" charset="0"/>
              <a:cs typeface="Times New Roman" panose="02020603050405020304" pitchFamily="18" charset="0"/>
            </a:endParaRPr>
          </a:p>
        </p:txBody>
      </p:sp>
      <p:sp>
        <p:nvSpPr>
          <p:cNvPr id="6" name="Pladsholder til slidenummer 5">
            <a:extLst>
              <a:ext uri="{FF2B5EF4-FFF2-40B4-BE49-F238E27FC236}">
                <a16:creationId xmlns:a16="http://schemas.microsoft.com/office/drawing/2014/main" id="{75493174-C747-A6BF-35F8-EC1A982B0A07}"/>
              </a:ext>
            </a:extLst>
          </p:cNvPr>
          <p:cNvSpPr>
            <a:spLocks noGrp="1"/>
          </p:cNvSpPr>
          <p:nvPr>
            <p:ph type="sldNum" sz="quarter" idx="12"/>
          </p:nvPr>
        </p:nvSpPr>
        <p:spPr/>
        <p:txBody>
          <a:bodyPr/>
          <a:lstStyle/>
          <a:p>
            <a:fld id="{C68AC1EC-23E2-4F0E-A5A4-674EC8DB954E}" type="slidenum">
              <a:rPr lang="en-US" smtClean="0"/>
              <a:t>37</a:t>
            </a:fld>
            <a:endParaRPr lang="en-US"/>
          </a:p>
        </p:txBody>
      </p:sp>
      <p:pic>
        <p:nvPicPr>
          <p:cNvPr id="2" name="Billede 1">
            <a:extLst>
              <a:ext uri="{FF2B5EF4-FFF2-40B4-BE49-F238E27FC236}">
                <a16:creationId xmlns:a16="http://schemas.microsoft.com/office/drawing/2014/main" id="{26F307BF-E5A9-0F8F-E44C-7AA2AA9D1E32}"/>
              </a:ext>
            </a:extLst>
          </p:cNvPr>
          <p:cNvPicPr>
            <a:picLocks noChangeAspect="1"/>
          </p:cNvPicPr>
          <p:nvPr/>
        </p:nvPicPr>
        <p:blipFill rotWithShape="1">
          <a:blip r:embed="rId3"/>
          <a:srcRect l="7573" b="1789"/>
          <a:stretch/>
        </p:blipFill>
        <p:spPr>
          <a:xfrm>
            <a:off x="7753802" y="76702"/>
            <a:ext cx="4438197" cy="4070600"/>
          </a:xfrm>
          <a:prstGeom prst="rect">
            <a:avLst/>
          </a:prstGeom>
        </p:spPr>
      </p:pic>
      <p:pic>
        <p:nvPicPr>
          <p:cNvPr id="3" name="Billede 2">
            <a:extLst>
              <a:ext uri="{FF2B5EF4-FFF2-40B4-BE49-F238E27FC236}">
                <a16:creationId xmlns:a16="http://schemas.microsoft.com/office/drawing/2014/main" id="{5DD9C1D2-1902-51DB-5415-0641E29D85BD}"/>
              </a:ext>
            </a:extLst>
          </p:cNvPr>
          <p:cNvPicPr>
            <a:picLocks noChangeAspect="1"/>
          </p:cNvPicPr>
          <p:nvPr/>
        </p:nvPicPr>
        <p:blipFill>
          <a:blip r:embed="rId4"/>
          <a:stretch>
            <a:fillRect/>
          </a:stretch>
        </p:blipFill>
        <p:spPr>
          <a:xfrm rot="20185372">
            <a:off x="8039813" y="877385"/>
            <a:ext cx="1157289" cy="1671637"/>
          </a:xfrm>
          <a:prstGeom prst="rect">
            <a:avLst/>
          </a:prstGeom>
        </p:spPr>
      </p:pic>
      <p:pic>
        <p:nvPicPr>
          <p:cNvPr id="4" name="Billede 3">
            <a:extLst>
              <a:ext uri="{FF2B5EF4-FFF2-40B4-BE49-F238E27FC236}">
                <a16:creationId xmlns:a16="http://schemas.microsoft.com/office/drawing/2014/main" id="{DEA2438C-04D0-75A8-C326-3D364472367A}"/>
              </a:ext>
            </a:extLst>
          </p:cNvPr>
          <p:cNvPicPr>
            <a:picLocks noChangeAspect="1"/>
          </p:cNvPicPr>
          <p:nvPr/>
        </p:nvPicPr>
        <p:blipFill>
          <a:blip r:embed="rId5"/>
          <a:stretch>
            <a:fillRect/>
          </a:stretch>
        </p:blipFill>
        <p:spPr>
          <a:xfrm rot="20337926">
            <a:off x="8761835" y="429328"/>
            <a:ext cx="1190939" cy="1757361"/>
          </a:xfrm>
          <a:prstGeom prst="rect">
            <a:avLst/>
          </a:prstGeom>
        </p:spPr>
      </p:pic>
      <p:pic>
        <p:nvPicPr>
          <p:cNvPr id="5" name="Billede 4">
            <a:extLst>
              <a:ext uri="{FF2B5EF4-FFF2-40B4-BE49-F238E27FC236}">
                <a16:creationId xmlns:a16="http://schemas.microsoft.com/office/drawing/2014/main" id="{7DB3B300-EBED-2D42-AB68-7E5923D07F7C}"/>
              </a:ext>
            </a:extLst>
          </p:cNvPr>
          <p:cNvPicPr>
            <a:picLocks noChangeAspect="1"/>
          </p:cNvPicPr>
          <p:nvPr/>
        </p:nvPicPr>
        <p:blipFill>
          <a:blip r:embed="rId6"/>
          <a:stretch>
            <a:fillRect/>
          </a:stretch>
        </p:blipFill>
        <p:spPr>
          <a:xfrm rot="559692">
            <a:off x="8176246" y="1995123"/>
            <a:ext cx="1238134" cy="633084"/>
          </a:xfrm>
          <a:prstGeom prst="rect">
            <a:avLst/>
          </a:prstGeom>
          <a:ln w="38100">
            <a:solidFill>
              <a:schemeClr val="tx1"/>
            </a:solidFill>
          </a:ln>
        </p:spPr>
      </p:pic>
      <p:pic>
        <p:nvPicPr>
          <p:cNvPr id="9" name="Pladsholder til indhold 10">
            <a:extLst>
              <a:ext uri="{FF2B5EF4-FFF2-40B4-BE49-F238E27FC236}">
                <a16:creationId xmlns:a16="http://schemas.microsoft.com/office/drawing/2014/main" id="{BF3578FE-9175-66C0-C871-75F8BA8ABC7E}"/>
              </a:ext>
            </a:extLst>
          </p:cNvPr>
          <p:cNvPicPr>
            <a:picLocks noChangeAspect="1"/>
          </p:cNvPicPr>
          <p:nvPr/>
        </p:nvPicPr>
        <p:blipFill>
          <a:blip r:embed="rId7"/>
          <a:stretch>
            <a:fillRect/>
          </a:stretch>
        </p:blipFill>
        <p:spPr>
          <a:xfrm rot="20667769">
            <a:off x="8002307" y="2576997"/>
            <a:ext cx="1204658" cy="697287"/>
          </a:xfrm>
          <a:prstGeom prst="rect">
            <a:avLst/>
          </a:prstGeom>
          <a:ln w="38100">
            <a:solidFill>
              <a:schemeClr val="tx1"/>
            </a:solidFill>
          </a:ln>
        </p:spPr>
      </p:pic>
      <p:pic>
        <p:nvPicPr>
          <p:cNvPr id="10" name="Billede 9">
            <a:extLst>
              <a:ext uri="{FF2B5EF4-FFF2-40B4-BE49-F238E27FC236}">
                <a16:creationId xmlns:a16="http://schemas.microsoft.com/office/drawing/2014/main" id="{1AE2B7D7-C087-5189-80F4-37DBB3EC2066}"/>
              </a:ext>
            </a:extLst>
          </p:cNvPr>
          <p:cNvPicPr>
            <a:picLocks noChangeAspect="1"/>
          </p:cNvPicPr>
          <p:nvPr/>
        </p:nvPicPr>
        <p:blipFill>
          <a:blip r:embed="rId8"/>
          <a:stretch>
            <a:fillRect/>
          </a:stretch>
        </p:blipFill>
        <p:spPr>
          <a:xfrm rot="19941851">
            <a:off x="9347406" y="1398451"/>
            <a:ext cx="1231857" cy="803672"/>
          </a:xfrm>
          <a:prstGeom prst="rect">
            <a:avLst/>
          </a:prstGeom>
          <a:ln w="38100">
            <a:solidFill>
              <a:schemeClr val="tx1"/>
            </a:solidFill>
          </a:ln>
        </p:spPr>
      </p:pic>
      <p:pic>
        <p:nvPicPr>
          <p:cNvPr id="11" name="Billede 10">
            <a:extLst>
              <a:ext uri="{FF2B5EF4-FFF2-40B4-BE49-F238E27FC236}">
                <a16:creationId xmlns:a16="http://schemas.microsoft.com/office/drawing/2014/main" id="{657B6F7E-3D0C-4401-2D31-6551A970D108}"/>
              </a:ext>
            </a:extLst>
          </p:cNvPr>
          <p:cNvPicPr>
            <a:picLocks noChangeAspect="1"/>
          </p:cNvPicPr>
          <p:nvPr/>
        </p:nvPicPr>
        <p:blipFill>
          <a:blip r:embed="rId9"/>
          <a:stretch>
            <a:fillRect/>
          </a:stretch>
        </p:blipFill>
        <p:spPr>
          <a:xfrm rot="19612269">
            <a:off x="9057779" y="2085997"/>
            <a:ext cx="1419480" cy="798458"/>
          </a:xfrm>
          <a:prstGeom prst="rect">
            <a:avLst/>
          </a:prstGeom>
          <a:ln w="38100">
            <a:solidFill>
              <a:schemeClr val="tx1"/>
            </a:solidFill>
          </a:ln>
        </p:spPr>
      </p:pic>
      <p:pic>
        <p:nvPicPr>
          <p:cNvPr id="12" name="Billede 11">
            <a:extLst>
              <a:ext uri="{FF2B5EF4-FFF2-40B4-BE49-F238E27FC236}">
                <a16:creationId xmlns:a16="http://schemas.microsoft.com/office/drawing/2014/main" id="{9374B37C-F547-5843-6010-70D81BFCBCFB}"/>
              </a:ext>
            </a:extLst>
          </p:cNvPr>
          <p:cNvPicPr>
            <a:picLocks noChangeAspect="1"/>
          </p:cNvPicPr>
          <p:nvPr/>
        </p:nvPicPr>
        <p:blipFill>
          <a:blip r:embed="rId10"/>
          <a:stretch>
            <a:fillRect/>
          </a:stretch>
        </p:blipFill>
        <p:spPr>
          <a:xfrm rot="20449512">
            <a:off x="8282912" y="2773562"/>
            <a:ext cx="1529905" cy="783493"/>
          </a:xfrm>
          <a:prstGeom prst="rect">
            <a:avLst/>
          </a:prstGeom>
          <a:ln w="38100">
            <a:solidFill>
              <a:schemeClr val="tx1"/>
            </a:solidFill>
          </a:ln>
        </p:spPr>
      </p:pic>
      <p:pic>
        <p:nvPicPr>
          <p:cNvPr id="13" name="Billede 12">
            <a:extLst>
              <a:ext uri="{FF2B5EF4-FFF2-40B4-BE49-F238E27FC236}">
                <a16:creationId xmlns:a16="http://schemas.microsoft.com/office/drawing/2014/main" id="{DB649D70-CFE9-B3D3-DA7F-8CC0AF1BC734}"/>
              </a:ext>
            </a:extLst>
          </p:cNvPr>
          <p:cNvPicPr>
            <a:picLocks noChangeAspect="1"/>
          </p:cNvPicPr>
          <p:nvPr/>
        </p:nvPicPr>
        <p:blipFill>
          <a:blip r:embed="rId11"/>
          <a:stretch>
            <a:fillRect/>
          </a:stretch>
        </p:blipFill>
        <p:spPr>
          <a:xfrm rot="19006355">
            <a:off x="9418808" y="2348768"/>
            <a:ext cx="1491982" cy="723860"/>
          </a:xfrm>
          <a:prstGeom prst="rect">
            <a:avLst/>
          </a:prstGeom>
          <a:ln w="38100">
            <a:solidFill>
              <a:schemeClr val="tx1"/>
            </a:solidFill>
          </a:ln>
        </p:spPr>
      </p:pic>
    </p:spTree>
    <p:extLst>
      <p:ext uri="{BB962C8B-B14F-4D97-AF65-F5344CB8AC3E}">
        <p14:creationId xmlns:p14="http://schemas.microsoft.com/office/powerpoint/2010/main" val="231029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6A4C7-AF98-300C-3D2D-8984C0C2CE00}"/>
              </a:ext>
            </a:extLst>
          </p:cNvPr>
          <p:cNvSpPr>
            <a:spLocks noGrp="1"/>
          </p:cNvSpPr>
          <p:nvPr>
            <p:ph type="title"/>
          </p:nvPr>
        </p:nvSpPr>
        <p:spPr>
          <a:xfrm>
            <a:off x="747889" y="0"/>
            <a:ext cx="10515600" cy="1325563"/>
          </a:xfrm>
        </p:spPr>
        <p:txBody>
          <a:bodyPr/>
          <a:lstStyle/>
          <a:p>
            <a:r>
              <a:rPr lang="da-DK"/>
              <a:t>Referencer</a:t>
            </a:r>
          </a:p>
        </p:txBody>
      </p:sp>
      <p:graphicFrame>
        <p:nvGraphicFramePr>
          <p:cNvPr id="5" name="Pladsholder til indhold 2">
            <a:extLst>
              <a:ext uri="{FF2B5EF4-FFF2-40B4-BE49-F238E27FC236}">
                <a16:creationId xmlns:a16="http://schemas.microsoft.com/office/drawing/2014/main" id="{8DDAA034-2490-D096-416F-09DEFF3C7827}"/>
              </a:ext>
            </a:extLst>
          </p:cNvPr>
          <p:cNvGraphicFramePr>
            <a:graphicFrameLocks noGrp="1"/>
          </p:cNvGraphicFramePr>
          <p:nvPr>
            <p:ph idx="1"/>
            <p:extLst>
              <p:ext uri="{D42A27DB-BD31-4B8C-83A1-F6EECF244321}">
                <p14:modId xmlns:p14="http://schemas.microsoft.com/office/powerpoint/2010/main" val="3876417889"/>
              </p:ext>
            </p:extLst>
          </p:nvPr>
        </p:nvGraphicFramePr>
        <p:xfrm>
          <a:off x="838200" y="936978"/>
          <a:ext cx="10515600" cy="5770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0441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A52D5-3AA0-624F-772A-4D4372140C4C}"/>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9A69ECD-7889-0F12-73D7-517BB3E3B010}"/>
              </a:ext>
            </a:extLst>
          </p:cNvPr>
          <p:cNvSpPr>
            <a:spLocks noGrp="1"/>
          </p:cNvSpPr>
          <p:nvPr>
            <p:ph idx="1"/>
          </p:nvPr>
        </p:nvSpPr>
        <p:spPr>
          <a:xfrm>
            <a:off x="0" y="142664"/>
            <a:ext cx="10455585" cy="6715336"/>
          </a:xfrm>
        </p:spPr>
        <p:txBody>
          <a:bodyPr vert="horz" lIns="91440" tIns="45720" rIns="91440" bIns="45720" rtlCol="0" anchor="t">
            <a:noAutofit/>
          </a:bodyPr>
          <a:lstStyle/>
          <a:p>
            <a:pPr marL="0" indent="0">
              <a:buNone/>
            </a:pPr>
            <a:r>
              <a:rPr lang="da-DK" sz="2000" dirty="0">
                <a:ea typeface="+mn-lt"/>
                <a:cs typeface="+mn-lt"/>
              </a:rPr>
              <a:t>Signalord</a:t>
            </a:r>
            <a:endParaRPr lang="da-DK" sz="2000" dirty="0"/>
          </a:p>
          <a:p>
            <a:pPr marL="0" indent="0">
              <a:buNone/>
            </a:pPr>
            <a:r>
              <a:rPr lang="da-DK" sz="2000" dirty="0">
                <a:ea typeface="+mn-lt"/>
                <a:cs typeface="+mn-lt"/>
              </a:rPr>
              <a:t>Signalord er ord, som sender signaler om, hvilke former for svar, der forventes, eller hvad der skal til for at løse opgaven. Det kan være ord som:</a:t>
            </a:r>
            <a:endParaRPr lang="da-DK" sz="2000" dirty="0"/>
          </a:p>
          <a:p>
            <a:r>
              <a:rPr lang="da-DK" sz="2000" b="1" dirty="0">
                <a:ea typeface="+mn-lt"/>
                <a:cs typeface="+mn-lt"/>
              </a:rPr>
              <a:t>Beskriv</a:t>
            </a:r>
            <a:r>
              <a:rPr lang="da-DK" sz="2000" dirty="0"/>
              <a:t>. </a:t>
            </a:r>
            <a:r>
              <a:rPr lang="da-DK" sz="2000" dirty="0">
                <a:ea typeface="+mn-lt"/>
                <a:cs typeface="+mn-lt"/>
              </a:rPr>
              <a:t>Her skal eleverne typisk beskrive en sammenhæng i eksempelvis et kredsløb, et fænomen eller en fortløbende proces. Teksten udarbejdes ikke-vurderende ved nøgternt at beskrive fænomenet, processen eller sammenhængen.</a:t>
            </a:r>
            <a:endParaRPr lang="da-DK" sz="2000" dirty="0"/>
          </a:p>
          <a:p>
            <a:r>
              <a:rPr lang="da-DK" sz="2000" b="1" dirty="0">
                <a:ea typeface="+mn-lt"/>
                <a:cs typeface="+mn-lt"/>
              </a:rPr>
              <a:t>Begrund</a:t>
            </a:r>
            <a:r>
              <a:rPr lang="da-DK" sz="2000" dirty="0"/>
              <a:t>. </a:t>
            </a:r>
            <a:r>
              <a:rPr lang="da-DK" sz="2000" dirty="0">
                <a:ea typeface="+mn-lt"/>
                <a:cs typeface="+mn-lt"/>
              </a:rPr>
              <a:t>Eleven skal kunne begrunde deres konklusioner på en given opgave, for eksempel på baggrund af data fra en undersøgelse. </a:t>
            </a:r>
            <a:endParaRPr lang="da-DK" sz="2000" dirty="0"/>
          </a:p>
          <a:p>
            <a:r>
              <a:rPr lang="da-DK" sz="2000" b="1" dirty="0">
                <a:ea typeface="+mn-lt"/>
                <a:cs typeface="+mn-lt"/>
              </a:rPr>
              <a:t>Argumentér</a:t>
            </a:r>
            <a:r>
              <a:rPr lang="da-DK" sz="2000" b="1" dirty="0"/>
              <a:t>. </a:t>
            </a:r>
            <a:r>
              <a:rPr lang="da-DK" sz="2000" dirty="0">
                <a:ea typeface="+mn-lt"/>
                <a:cs typeface="+mn-lt"/>
              </a:rPr>
              <a:t>Her er det eksplicit, at eleverne skal formulere et naturfagligt argument, dvs. påstand og belæg. </a:t>
            </a:r>
            <a:endParaRPr lang="da-DK" sz="2000" dirty="0"/>
          </a:p>
          <a:p>
            <a:r>
              <a:rPr lang="da-DK" sz="2000" b="1" dirty="0">
                <a:ea typeface="+mn-lt"/>
                <a:cs typeface="+mn-lt"/>
              </a:rPr>
              <a:t>Forklar</a:t>
            </a:r>
            <a:r>
              <a:rPr lang="da-DK" sz="2000" b="1" dirty="0"/>
              <a:t>. </a:t>
            </a:r>
            <a:r>
              <a:rPr lang="da-DK" sz="2000" dirty="0">
                <a:ea typeface="+mn-lt"/>
                <a:cs typeface="+mn-lt"/>
              </a:rPr>
              <a:t>Her er der tale om en tekstgenre, som eleverne kender: en forklarende tekst. Kendetegn er logiske trin (så, dernæst, bagefter...) og kausale bindeord (fordi, derfor, altså...)</a:t>
            </a:r>
            <a:endParaRPr lang="da-DK" sz="2000" dirty="0"/>
          </a:p>
          <a:p>
            <a:r>
              <a:rPr lang="da-DK" sz="2000" b="1" dirty="0">
                <a:ea typeface="+mn-lt"/>
                <a:cs typeface="+mn-lt"/>
              </a:rPr>
              <a:t>Vurdér</a:t>
            </a:r>
            <a:r>
              <a:rPr lang="da-DK" sz="2000" dirty="0"/>
              <a:t> </a:t>
            </a:r>
            <a:r>
              <a:rPr lang="da-DK" sz="2000" dirty="0">
                <a:ea typeface="+mn-lt"/>
                <a:cs typeface="+mn-lt"/>
              </a:rPr>
              <a:t>Her skal eleven sammenligne, beskrive forskelle/ligheder, tage stilling til data, sammenhæng mellem hypotese og konklusion med videre eller give en anbefaling i stedet for.</a:t>
            </a:r>
            <a:endParaRPr lang="da-DK" sz="2000" dirty="0"/>
          </a:p>
        </p:txBody>
      </p:sp>
      <p:pic>
        <p:nvPicPr>
          <p:cNvPr id="7" name="Billede 6" descr="Et billede, der indeholder tekst, skærmbillede, Font/skrifttype, design&#10;&#10;Beskrivelsen er genereret automatisk">
            <a:extLst>
              <a:ext uri="{FF2B5EF4-FFF2-40B4-BE49-F238E27FC236}">
                <a16:creationId xmlns:a16="http://schemas.microsoft.com/office/drawing/2014/main" id="{437166D3-AED1-2DD0-8073-8B107F8EF045}"/>
              </a:ext>
            </a:extLst>
          </p:cNvPr>
          <p:cNvPicPr>
            <a:picLocks noChangeAspect="1"/>
          </p:cNvPicPr>
          <p:nvPr/>
        </p:nvPicPr>
        <p:blipFill>
          <a:blip r:embed="rId3"/>
          <a:stretch>
            <a:fillRect/>
          </a:stretch>
        </p:blipFill>
        <p:spPr>
          <a:xfrm>
            <a:off x="10117028" y="1943430"/>
            <a:ext cx="2371025" cy="3371521"/>
          </a:xfrm>
          <a:prstGeom prst="rect">
            <a:avLst/>
          </a:prstGeom>
        </p:spPr>
      </p:pic>
      <mc:AlternateContent xmlns:mc="http://schemas.openxmlformats.org/markup-compatibility/2006">
        <mc:Choice xmlns:p14="http://schemas.microsoft.com/office/powerpoint/2010/main" Requires="p14">
          <p:contentPart p14:bwMode="auto" r:id="rId4">
            <p14:nvContentPartPr>
              <p14:cNvPr id="19" name="Håndskrift 18">
                <a:extLst>
                  <a:ext uri="{FF2B5EF4-FFF2-40B4-BE49-F238E27FC236}">
                    <a16:creationId xmlns:a16="http://schemas.microsoft.com/office/drawing/2014/main" id="{0F800517-E5FA-0A2D-748A-CAA43AEA4478}"/>
                  </a:ext>
                </a:extLst>
              </p14:cNvPr>
              <p14:cNvContentPartPr/>
              <p14:nvPr/>
            </p14:nvContentPartPr>
            <p14:xfrm>
              <a:off x="211783" y="3063291"/>
              <a:ext cx="1294200" cy="61920"/>
            </p14:xfrm>
          </p:contentPart>
        </mc:Choice>
        <mc:Fallback>
          <p:pic>
            <p:nvPicPr>
              <p:cNvPr id="19" name="Håndskrift 18">
                <a:extLst>
                  <a:ext uri="{FF2B5EF4-FFF2-40B4-BE49-F238E27FC236}">
                    <a16:creationId xmlns:a16="http://schemas.microsoft.com/office/drawing/2014/main" id="{0F800517-E5FA-0A2D-748A-CAA43AEA4478}"/>
                  </a:ext>
                </a:extLst>
              </p:cNvPr>
              <p:cNvPicPr/>
              <p:nvPr/>
            </p:nvPicPr>
            <p:blipFill>
              <a:blip r:embed="rId5"/>
              <a:stretch>
                <a:fillRect/>
              </a:stretch>
            </p:blipFill>
            <p:spPr>
              <a:xfrm>
                <a:off x="175783" y="3027291"/>
                <a:ext cx="136584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0" name="Håndskrift 19">
                <a:extLst>
                  <a:ext uri="{FF2B5EF4-FFF2-40B4-BE49-F238E27FC236}">
                    <a16:creationId xmlns:a16="http://schemas.microsoft.com/office/drawing/2014/main" id="{DD532C4F-11B9-E3A9-91A0-AF6A1CD391F5}"/>
                  </a:ext>
                </a:extLst>
              </p14:cNvPr>
              <p14:cNvContentPartPr/>
              <p14:nvPr/>
            </p14:nvContentPartPr>
            <p14:xfrm>
              <a:off x="161743" y="3819291"/>
              <a:ext cx="1914840" cy="84960"/>
            </p14:xfrm>
          </p:contentPart>
        </mc:Choice>
        <mc:Fallback>
          <p:pic>
            <p:nvPicPr>
              <p:cNvPr id="20" name="Håndskrift 19">
                <a:extLst>
                  <a:ext uri="{FF2B5EF4-FFF2-40B4-BE49-F238E27FC236}">
                    <a16:creationId xmlns:a16="http://schemas.microsoft.com/office/drawing/2014/main" id="{DD532C4F-11B9-E3A9-91A0-AF6A1CD391F5}"/>
                  </a:ext>
                </a:extLst>
              </p:cNvPr>
              <p:cNvPicPr/>
              <p:nvPr/>
            </p:nvPicPr>
            <p:blipFill>
              <a:blip r:embed="rId7"/>
              <a:stretch>
                <a:fillRect/>
              </a:stretch>
            </p:blipFill>
            <p:spPr>
              <a:xfrm>
                <a:off x="125743" y="3783138"/>
                <a:ext cx="1986480" cy="156905"/>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1" name="Håndskrift 20">
                <a:extLst>
                  <a:ext uri="{FF2B5EF4-FFF2-40B4-BE49-F238E27FC236}">
                    <a16:creationId xmlns:a16="http://schemas.microsoft.com/office/drawing/2014/main" id="{01F0CD4A-AC9E-A666-EF3D-568E05AA2EB0}"/>
                  </a:ext>
                </a:extLst>
              </p14:cNvPr>
              <p14:cNvContentPartPr/>
              <p14:nvPr/>
            </p14:nvContentPartPr>
            <p14:xfrm>
              <a:off x="4092583" y="3053571"/>
              <a:ext cx="3647880" cy="102960"/>
            </p14:xfrm>
          </p:contentPart>
        </mc:Choice>
        <mc:Fallback>
          <p:pic>
            <p:nvPicPr>
              <p:cNvPr id="21" name="Håndskrift 20">
                <a:extLst>
                  <a:ext uri="{FF2B5EF4-FFF2-40B4-BE49-F238E27FC236}">
                    <a16:creationId xmlns:a16="http://schemas.microsoft.com/office/drawing/2014/main" id="{01F0CD4A-AC9E-A666-EF3D-568E05AA2EB0}"/>
                  </a:ext>
                </a:extLst>
              </p:cNvPr>
              <p:cNvPicPr/>
              <p:nvPr/>
            </p:nvPicPr>
            <p:blipFill>
              <a:blip r:embed="rId9"/>
              <a:stretch>
                <a:fillRect/>
              </a:stretch>
            </p:blipFill>
            <p:spPr>
              <a:xfrm>
                <a:off x="4056583" y="3017571"/>
                <a:ext cx="371952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2" name="Håndskrift 21">
                <a:extLst>
                  <a:ext uri="{FF2B5EF4-FFF2-40B4-BE49-F238E27FC236}">
                    <a16:creationId xmlns:a16="http://schemas.microsoft.com/office/drawing/2014/main" id="{F92E14E4-96E3-FA6D-7833-D1ED4FE9114E}"/>
                  </a:ext>
                </a:extLst>
              </p14:cNvPr>
              <p14:cNvContentPartPr/>
              <p14:nvPr/>
            </p14:nvContentPartPr>
            <p14:xfrm>
              <a:off x="2330383" y="4158051"/>
              <a:ext cx="2351520" cy="41040"/>
            </p14:xfrm>
          </p:contentPart>
        </mc:Choice>
        <mc:Fallback>
          <p:pic>
            <p:nvPicPr>
              <p:cNvPr id="22" name="Håndskrift 21">
                <a:extLst>
                  <a:ext uri="{FF2B5EF4-FFF2-40B4-BE49-F238E27FC236}">
                    <a16:creationId xmlns:a16="http://schemas.microsoft.com/office/drawing/2014/main" id="{F92E14E4-96E3-FA6D-7833-D1ED4FE9114E}"/>
                  </a:ext>
                </a:extLst>
              </p:cNvPr>
              <p:cNvPicPr/>
              <p:nvPr/>
            </p:nvPicPr>
            <p:blipFill>
              <a:blip r:embed="rId11"/>
              <a:stretch>
                <a:fillRect/>
              </a:stretch>
            </p:blipFill>
            <p:spPr>
              <a:xfrm>
                <a:off x="2294377" y="4122364"/>
                <a:ext cx="2423171" cy="112057"/>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3" name="Håndskrift 22">
                <a:extLst>
                  <a:ext uri="{FF2B5EF4-FFF2-40B4-BE49-F238E27FC236}">
                    <a16:creationId xmlns:a16="http://schemas.microsoft.com/office/drawing/2014/main" id="{CA33EA58-FEB2-0931-207E-5CB17E93A511}"/>
                  </a:ext>
                </a:extLst>
              </p14:cNvPr>
              <p14:cNvContentPartPr/>
              <p14:nvPr/>
            </p14:nvContentPartPr>
            <p14:xfrm>
              <a:off x="217396" y="5661960"/>
              <a:ext cx="986760" cy="55800"/>
            </p14:xfrm>
          </p:contentPart>
        </mc:Choice>
        <mc:Fallback>
          <p:pic>
            <p:nvPicPr>
              <p:cNvPr id="23" name="Håndskrift 22">
                <a:extLst>
                  <a:ext uri="{FF2B5EF4-FFF2-40B4-BE49-F238E27FC236}">
                    <a16:creationId xmlns:a16="http://schemas.microsoft.com/office/drawing/2014/main" id="{CA33EA58-FEB2-0931-207E-5CB17E93A511}"/>
                  </a:ext>
                </a:extLst>
              </p:cNvPr>
              <p:cNvPicPr/>
              <p:nvPr/>
            </p:nvPicPr>
            <p:blipFill>
              <a:blip r:embed="rId13"/>
              <a:stretch>
                <a:fillRect/>
              </a:stretch>
            </p:blipFill>
            <p:spPr>
              <a:xfrm>
                <a:off x="181396" y="5625960"/>
                <a:ext cx="105840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4" name="Håndskrift 23">
                <a:extLst>
                  <a:ext uri="{FF2B5EF4-FFF2-40B4-BE49-F238E27FC236}">
                    <a16:creationId xmlns:a16="http://schemas.microsoft.com/office/drawing/2014/main" id="{DE6A1DD6-6959-2A7B-D602-8EE5DE5D3B97}"/>
                  </a:ext>
                </a:extLst>
              </p14:cNvPr>
              <p14:cNvContentPartPr/>
              <p14:nvPr/>
            </p14:nvContentPartPr>
            <p14:xfrm>
              <a:off x="1396036" y="5904600"/>
              <a:ext cx="5903280" cy="128160"/>
            </p14:xfrm>
          </p:contentPart>
        </mc:Choice>
        <mc:Fallback>
          <p:pic>
            <p:nvPicPr>
              <p:cNvPr id="24" name="Håndskrift 23">
                <a:extLst>
                  <a:ext uri="{FF2B5EF4-FFF2-40B4-BE49-F238E27FC236}">
                    <a16:creationId xmlns:a16="http://schemas.microsoft.com/office/drawing/2014/main" id="{DE6A1DD6-6959-2A7B-D602-8EE5DE5D3B97}"/>
                  </a:ext>
                </a:extLst>
              </p:cNvPr>
              <p:cNvPicPr/>
              <p:nvPr/>
            </p:nvPicPr>
            <p:blipFill>
              <a:blip r:embed="rId15"/>
              <a:stretch>
                <a:fillRect/>
              </a:stretch>
            </p:blipFill>
            <p:spPr>
              <a:xfrm>
                <a:off x="1360036" y="5868600"/>
                <a:ext cx="597492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6" name="Håndskrift 25">
                <a:extLst>
                  <a:ext uri="{FF2B5EF4-FFF2-40B4-BE49-F238E27FC236}">
                    <a16:creationId xmlns:a16="http://schemas.microsoft.com/office/drawing/2014/main" id="{C8E09215-04A2-85AB-8360-2CA62DD56A0B}"/>
                  </a:ext>
                </a:extLst>
              </p14:cNvPr>
              <p14:cNvContentPartPr/>
              <p14:nvPr/>
            </p14:nvContentPartPr>
            <p14:xfrm>
              <a:off x="118543" y="1691691"/>
              <a:ext cx="1155600" cy="62640"/>
            </p14:xfrm>
          </p:contentPart>
        </mc:Choice>
        <mc:Fallback>
          <p:pic>
            <p:nvPicPr>
              <p:cNvPr id="26" name="Håndskrift 25">
                <a:extLst>
                  <a:ext uri="{FF2B5EF4-FFF2-40B4-BE49-F238E27FC236}">
                    <a16:creationId xmlns:a16="http://schemas.microsoft.com/office/drawing/2014/main" id="{C8E09215-04A2-85AB-8360-2CA62DD56A0B}"/>
                  </a:ext>
                </a:extLst>
              </p:cNvPr>
              <p:cNvPicPr/>
              <p:nvPr/>
            </p:nvPicPr>
            <p:blipFill>
              <a:blip r:embed="rId17"/>
              <a:stretch>
                <a:fillRect/>
              </a:stretch>
            </p:blipFill>
            <p:spPr>
              <a:xfrm>
                <a:off x="82543" y="1655691"/>
                <a:ext cx="122724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7" name="Håndskrift 26">
                <a:extLst>
                  <a:ext uri="{FF2B5EF4-FFF2-40B4-BE49-F238E27FC236}">
                    <a16:creationId xmlns:a16="http://schemas.microsoft.com/office/drawing/2014/main" id="{0C1DEE51-060B-A141-A49F-DDE667F7BCC2}"/>
                  </a:ext>
                </a:extLst>
              </p14:cNvPr>
              <p14:cNvContentPartPr/>
              <p14:nvPr/>
            </p14:nvContentPartPr>
            <p14:xfrm>
              <a:off x="1526503" y="1986171"/>
              <a:ext cx="1576080" cy="37800"/>
            </p14:xfrm>
          </p:contentPart>
        </mc:Choice>
        <mc:Fallback>
          <p:pic>
            <p:nvPicPr>
              <p:cNvPr id="27" name="Håndskrift 26">
                <a:extLst>
                  <a:ext uri="{FF2B5EF4-FFF2-40B4-BE49-F238E27FC236}">
                    <a16:creationId xmlns:a16="http://schemas.microsoft.com/office/drawing/2014/main" id="{0C1DEE51-060B-A141-A49F-DDE667F7BCC2}"/>
                  </a:ext>
                </a:extLst>
              </p:cNvPr>
              <p:cNvPicPr/>
              <p:nvPr/>
            </p:nvPicPr>
            <p:blipFill>
              <a:blip r:embed="rId19"/>
              <a:stretch>
                <a:fillRect/>
              </a:stretch>
            </p:blipFill>
            <p:spPr>
              <a:xfrm>
                <a:off x="1490495" y="1950171"/>
                <a:ext cx="1647736"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8" name="Håndskrift 27">
                <a:extLst>
                  <a:ext uri="{FF2B5EF4-FFF2-40B4-BE49-F238E27FC236}">
                    <a16:creationId xmlns:a16="http://schemas.microsoft.com/office/drawing/2014/main" id="{ECCAD6F9-8D93-A50A-69A9-E527CEF7673B}"/>
                  </a:ext>
                </a:extLst>
              </p14:cNvPr>
              <p14:cNvContentPartPr/>
              <p14:nvPr/>
            </p14:nvContentPartPr>
            <p14:xfrm>
              <a:off x="3440476" y="5684640"/>
              <a:ext cx="5185440" cy="78840"/>
            </p14:xfrm>
          </p:contentPart>
        </mc:Choice>
        <mc:Fallback>
          <p:pic>
            <p:nvPicPr>
              <p:cNvPr id="28" name="Håndskrift 27">
                <a:extLst>
                  <a:ext uri="{FF2B5EF4-FFF2-40B4-BE49-F238E27FC236}">
                    <a16:creationId xmlns:a16="http://schemas.microsoft.com/office/drawing/2014/main" id="{ECCAD6F9-8D93-A50A-69A9-E527CEF7673B}"/>
                  </a:ext>
                </a:extLst>
              </p:cNvPr>
              <p:cNvPicPr/>
              <p:nvPr/>
            </p:nvPicPr>
            <p:blipFill>
              <a:blip r:embed="rId21"/>
              <a:stretch>
                <a:fillRect/>
              </a:stretch>
            </p:blipFill>
            <p:spPr>
              <a:xfrm>
                <a:off x="3404478" y="5648475"/>
                <a:ext cx="5257075" cy="150809"/>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0" name="Håndskrift 29">
                <a:extLst>
                  <a:ext uri="{FF2B5EF4-FFF2-40B4-BE49-F238E27FC236}">
                    <a16:creationId xmlns:a16="http://schemas.microsoft.com/office/drawing/2014/main" id="{067AA136-0D97-7574-2DFA-AE7C3A2E6631}"/>
                  </a:ext>
                </a:extLst>
              </p14:cNvPr>
              <p14:cNvContentPartPr/>
              <p14:nvPr/>
            </p14:nvContentPartPr>
            <p14:xfrm>
              <a:off x="263836" y="2015880"/>
              <a:ext cx="1146240" cy="70920"/>
            </p14:xfrm>
          </p:contentPart>
        </mc:Choice>
        <mc:Fallback>
          <p:pic>
            <p:nvPicPr>
              <p:cNvPr id="30" name="Håndskrift 29">
                <a:extLst>
                  <a:ext uri="{FF2B5EF4-FFF2-40B4-BE49-F238E27FC236}">
                    <a16:creationId xmlns:a16="http://schemas.microsoft.com/office/drawing/2014/main" id="{067AA136-0D97-7574-2DFA-AE7C3A2E6631}"/>
                  </a:ext>
                </a:extLst>
              </p:cNvPr>
              <p:cNvPicPr/>
              <p:nvPr/>
            </p:nvPicPr>
            <p:blipFill>
              <a:blip r:embed="rId23"/>
              <a:stretch>
                <a:fillRect/>
              </a:stretch>
            </p:blipFill>
            <p:spPr>
              <a:xfrm>
                <a:off x="227825" y="1979880"/>
                <a:ext cx="1217903"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2" name="Håndskrift 31">
                <a:extLst>
                  <a:ext uri="{FF2B5EF4-FFF2-40B4-BE49-F238E27FC236}">
                    <a16:creationId xmlns:a16="http://schemas.microsoft.com/office/drawing/2014/main" id="{F63BB418-C818-0C0F-011A-D524B086D8CA}"/>
                  </a:ext>
                </a:extLst>
              </p14:cNvPr>
              <p14:cNvContentPartPr/>
              <p14:nvPr/>
            </p14:nvContentPartPr>
            <p14:xfrm>
              <a:off x="3829636" y="2034240"/>
              <a:ext cx="2695320" cy="64080"/>
            </p14:xfrm>
          </p:contentPart>
        </mc:Choice>
        <mc:Fallback>
          <p:pic>
            <p:nvPicPr>
              <p:cNvPr id="32" name="Håndskrift 31">
                <a:extLst>
                  <a:ext uri="{FF2B5EF4-FFF2-40B4-BE49-F238E27FC236}">
                    <a16:creationId xmlns:a16="http://schemas.microsoft.com/office/drawing/2014/main" id="{F63BB418-C818-0C0F-011A-D524B086D8CA}"/>
                  </a:ext>
                </a:extLst>
              </p:cNvPr>
              <p:cNvPicPr/>
              <p:nvPr/>
            </p:nvPicPr>
            <p:blipFill>
              <a:blip r:embed="rId25"/>
              <a:stretch>
                <a:fillRect/>
              </a:stretch>
            </p:blipFill>
            <p:spPr>
              <a:xfrm>
                <a:off x="3793636" y="1998240"/>
                <a:ext cx="276696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3" name="Håndskrift 32">
                <a:extLst>
                  <a:ext uri="{FF2B5EF4-FFF2-40B4-BE49-F238E27FC236}">
                    <a16:creationId xmlns:a16="http://schemas.microsoft.com/office/drawing/2014/main" id="{609B55D2-254D-2DFA-2577-E3781ACE45E8}"/>
                  </a:ext>
                </a:extLst>
              </p14:cNvPr>
              <p14:cNvContentPartPr/>
              <p14:nvPr/>
            </p14:nvContentPartPr>
            <p14:xfrm>
              <a:off x="115156" y="4593840"/>
              <a:ext cx="1270080" cy="77040"/>
            </p14:xfrm>
          </p:contentPart>
        </mc:Choice>
        <mc:Fallback>
          <p:pic>
            <p:nvPicPr>
              <p:cNvPr id="33" name="Håndskrift 32">
                <a:extLst>
                  <a:ext uri="{FF2B5EF4-FFF2-40B4-BE49-F238E27FC236}">
                    <a16:creationId xmlns:a16="http://schemas.microsoft.com/office/drawing/2014/main" id="{609B55D2-254D-2DFA-2577-E3781ACE45E8}"/>
                  </a:ext>
                </a:extLst>
              </p:cNvPr>
              <p:cNvPicPr/>
              <p:nvPr/>
            </p:nvPicPr>
            <p:blipFill>
              <a:blip r:embed="rId27"/>
              <a:stretch>
                <a:fillRect/>
              </a:stretch>
            </p:blipFill>
            <p:spPr>
              <a:xfrm>
                <a:off x="79156" y="4557840"/>
                <a:ext cx="1341720" cy="148680"/>
              </a:xfrm>
              <a:prstGeom prst="rect">
                <a:avLst/>
              </a:prstGeom>
            </p:spPr>
          </p:pic>
        </mc:Fallback>
      </mc:AlternateContent>
    </p:spTree>
    <p:extLst>
      <p:ext uri="{BB962C8B-B14F-4D97-AF65-F5344CB8AC3E}">
        <p14:creationId xmlns:p14="http://schemas.microsoft.com/office/powerpoint/2010/main" val="334758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5FFFC-EC7B-511E-49D1-980492E9E0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7681F6-33F1-34CF-C22E-7A709161B033}"/>
              </a:ext>
            </a:extLst>
          </p:cNvPr>
          <p:cNvSpPr>
            <a:spLocks noGrp="1"/>
          </p:cNvSpPr>
          <p:nvPr>
            <p:ph type="title"/>
          </p:nvPr>
        </p:nvSpPr>
        <p:spPr/>
        <p:txBody>
          <a:bodyPr/>
          <a:lstStyle/>
          <a:p>
            <a:endParaRPr lang="da-DK" dirty="0"/>
          </a:p>
        </p:txBody>
      </p:sp>
      <p:pic>
        <p:nvPicPr>
          <p:cNvPr id="8" name="Pladsholder til indhold 7" descr="Et billede, der indeholder tekst, skærmbillede, Font/skrifttype, nummer/tal&#10;&#10;Automatisk genereret beskrivelse">
            <a:extLst>
              <a:ext uri="{FF2B5EF4-FFF2-40B4-BE49-F238E27FC236}">
                <a16:creationId xmlns:a16="http://schemas.microsoft.com/office/drawing/2014/main" id="{EE4188C5-52B2-7798-E460-1578E0595E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784" y="238447"/>
            <a:ext cx="10816636" cy="3829003"/>
          </a:xfrm>
        </p:spPr>
      </p:pic>
      <p:sp>
        <p:nvSpPr>
          <p:cNvPr id="6" name="Pladsholder til slidenummer 5">
            <a:extLst>
              <a:ext uri="{FF2B5EF4-FFF2-40B4-BE49-F238E27FC236}">
                <a16:creationId xmlns:a16="http://schemas.microsoft.com/office/drawing/2014/main" id="{B072A714-2024-77AD-D66B-5F9A6E3D06DC}"/>
              </a:ext>
            </a:extLst>
          </p:cNvPr>
          <p:cNvSpPr>
            <a:spLocks noGrp="1"/>
          </p:cNvSpPr>
          <p:nvPr>
            <p:ph type="sldNum" sz="quarter" idx="12"/>
          </p:nvPr>
        </p:nvSpPr>
        <p:spPr/>
        <p:txBody>
          <a:bodyPr/>
          <a:lstStyle/>
          <a:p>
            <a:fld id="{C68AC1EC-23E2-4F0E-A5A4-674EC8DB954E}" type="slidenum">
              <a:rPr lang="en-US" smtClean="0"/>
              <a:t>5</a:t>
            </a:fld>
            <a:endParaRPr lang="en-US" dirty="0"/>
          </a:p>
        </p:txBody>
      </p:sp>
      <p:pic>
        <p:nvPicPr>
          <p:cNvPr id="10" name="Billede 9" descr="Et billede, der indeholder tekst, skærmbillede, nummer/tal, Font/skrifttype&#10;&#10;Automatisk genereret beskrivelse">
            <a:extLst>
              <a:ext uri="{FF2B5EF4-FFF2-40B4-BE49-F238E27FC236}">
                <a16:creationId xmlns:a16="http://schemas.microsoft.com/office/drawing/2014/main" id="{AF7C90E3-4335-7EF9-BDFC-7C0D8B78CFD7}"/>
              </a:ext>
            </a:extLst>
          </p:cNvPr>
          <p:cNvPicPr>
            <a:picLocks noChangeAspect="1"/>
          </p:cNvPicPr>
          <p:nvPr/>
        </p:nvPicPr>
        <p:blipFill rotWithShape="1">
          <a:blip r:embed="rId3">
            <a:extLst>
              <a:ext uri="{28A0092B-C50C-407E-A947-70E740481C1C}">
                <a14:useLocalDpi xmlns:a14="http://schemas.microsoft.com/office/drawing/2010/main" val="0"/>
              </a:ext>
            </a:extLst>
          </a:blip>
          <a:srcRect b="71866"/>
          <a:stretch/>
        </p:blipFill>
        <p:spPr>
          <a:xfrm>
            <a:off x="329784" y="4023690"/>
            <a:ext cx="10816636" cy="2202305"/>
          </a:xfrm>
          <a:prstGeom prst="rect">
            <a:avLst/>
          </a:prstGeom>
        </p:spPr>
      </p:pic>
      <p:pic>
        <p:nvPicPr>
          <p:cNvPr id="4" name="Picture 2">
            <a:extLst>
              <a:ext uri="{FF2B5EF4-FFF2-40B4-BE49-F238E27FC236}">
                <a16:creationId xmlns:a16="http://schemas.microsoft.com/office/drawing/2014/main" id="{245A4579-07A3-F1E5-E71C-C499DC117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1312" y="4417248"/>
            <a:ext cx="1690687" cy="2367755"/>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4194DF34-19BF-0161-B0D6-B634A745F22F}"/>
              </a:ext>
            </a:extLst>
          </p:cNvPr>
          <p:cNvSpPr/>
          <p:nvPr/>
        </p:nvSpPr>
        <p:spPr>
          <a:xfrm>
            <a:off x="5301205" y="238447"/>
            <a:ext cx="5845215" cy="5934089"/>
          </a:xfrm>
          <a:prstGeom prst="rect">
            <a:avLst/>
          </a:prstGeom>
          <a:noFill/>
          <a:ln w="952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51994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03E7C-6024-6877-C11D-B9998FA0DFB9}"/>
              </a:ext>
            </a:extLst>
          </p:cNvPr>
          <p:cNvSpPr>
            <a:spLocks noGrp="1"/>
          </p:cNvSpPr>
          <p:nvPr>
            <p:ph type="title"/>
          </p:nvPr>
        </p:nvSpPr>
        <p:spPr>
          <a:xfrm>
            <a:off x="870488" y="163233"/>
            <a:ext cx="10449784" cy="1265928"/>
          </a:xfrm>
        </p:spPr>
        <p:txBody>
          <a:bodyPr/>
          <a:lstStyle/>
          <a:p>
            <a:r>
              <a:rPr lang="da-DK" dirty="0"/>
              <a:t>Det naturfaglige sprog skal læres…</a:t>
            </a:r>
          </a:p>
        </p:txBody>
      </p:sp>
      <p:sp>
        <p:nvSpPr>
          <p:cNvPr id="3" name="Pladsholder til indhold 2">
            <a:extLst>
              <a:ext uri="{FF2B5EF4-FFF2-40B4-BE49-F238E27FC236}">
                <a16:creationId xmlns:a16="http://schemas.microsoft.com/office/drawing/2014/main" id="{3DB81056-A7F4-8706-BC4C-AC5C7E8A3BCF}"/>
              </a:ext>
            </a:extLst>
          </p:cNvPr>
          <p:cNvSpPr>
            <a:spLocks noGrp="1"/>
          </p:cNvSpPr>
          <p:nvPr>
            <p:ph idx="1"/>
          </p:nvPr>
        </p:nvSpPr>
        <p:spPr>
          <a:xfrm>
            <a:off x="877824" y="1600200"/>
            <a:ext cx="10442448" cy="4957763"/>
          </a:xfrm>
        </p:spPr>
        <p:txBody>
          <a:bodyPr vert="horz" lIns="0" tIns="0" rIns="0" bIns="0" rtlCol="0" anchor="t">
            <a:noAutofit/>
          </a:bodyPr>
          <a:lstStyle/>
          <a:p>
            <a:pPr marL="0" indent="0">
              <a:spcBef>
                <a:spcPts val="0"/>
              </a:spcBef>
              <a:buNone/>
            </a:pPr>
            <a:endParaRPr lang="da-DK" sz="1800" dirty="0">
              <a:latin typeface="Times New Roman" panose="02020603050405020304" pitchFamily="18" charset="0"/>
              <a:cs typeface="Times New Roman" panose="02020603050405020304" pitchFamily="18" charset="0"/>
            </a:endParaRPr>
          </a:p>
          <a:p>
            <a:pPr marL="0" indent="0">
              <a:spcBef>
                <a:spcPts val="0"/>
              </a:spcBef>
              <a:buNone/>
            </a:pPr>
            <a:endParaRPr lang="da-DK" sz="1800" dirty="0">
              <a:latin typeface="Times New Roman" panose="02020603050405020304" pitchFamily="18" charset="0"/>
              <a:cs typeface="Times New Roman" panose="02020603050405020304" pitchFamily="18" charset="0"/>
            </a:endParaRPr>
          </a:p>
          <a:p>
            <a:pPr marL="0" indent="0">
              <a:spcBef>
                <a:spcPts val="0"/>
              </a:spcBef>
              <a:buNone/>
            </a:pPr>
            <a:endParaRPr lang="da-DK" sz="1800" dirty="0">
              <a:latin typeface="Times New Roman" panose="02020603050405020304" pitchFamily="18" charset="0"/>
              <a:ea typeface="Verdana"/>
              <a:cs typeface="Times New Roman" panose="02020603050405020304" pitchFamily="18" charset="0"/>
            </a:endParaRPr>
          </a:p>
          <a:p>
            <a:pPr marL="0" indent="0">
              <a:spcBef>
                <a:spcPts val="0"/>
              </a:spcBef>
              <a:buNone/>
            </a:pPr>
            <a:endParaRPr lang="da-DK" sz="1800" dirty="0">
              <a:latin typeface="Times New Roman" panose="02020603050405020304" pitchFamily="18" charset="0"/>
              <a:ea typeface="Verdana"/>
              <a:cs typeface="Times New Roman" panose="02020603050405020304" pitchFamily="18" charset="0"/>
            </a:endParaRPr>
          </a:p>
          <a:p>
            <a:pPr marL="0" indent="0">
              <a:spcBef>
                <a:spcPts val="0"/>
              </a:spcBef>
              <a:buNone/>
            </a:pPr>
            <a:endParaRPr lang="da-DK" sz="2400" dirty="0">
              <a:latin typeface="Times New Roman" panose="02020603050405020304" pitchFamily="18" charset="0"/>
              <a:ea typeface="Verdana"/>
              <a:cs typeface="Times New Roman" panose="02020603050405020304" pitchFamily="18" charset="0"/>
            </a:endParaRPr>
          </a:p>
          <a:p>
            <a:pPr marL="179705" indent="-179705"/>
            <a:endParaRPr lang="da-DK" sz="2400" dirty="0">
              <a:latin typeface="Times New Roman" panose="02020603050405020304" pitchFamily="18" charset="0"/>
              <a:ea typeface="Verdana"/>
              <a:cs typeface="Times New Roman" panose="02020603050405020304" pitchFamily="18" charset="0"/>
            </a:endParaRPr>
          </a:p>
          <a:p>
            <a:pPr marL="179705" indent="-179705"/>
            <a:endParaRPr lang="da-DK" sz="2400" dirty="0">
              <a:latin typeface="Times New Roman" panose="02020603050405020304" pitchFamily="18" charset="0"/>
              <a:ea typeface="Verdana"/>
              <a:cs typeface="Times New Roman" panose="02020603050405020304" pitchFamily="18" charset="0"/>
            </a:endParaRPr>
          </a:p>
        </p:txBody>
      </p:sp>
      <p:sp>
        <p:nvSpPr>
          <p:cNvPr id="5" name="Pladsholder til slidenummer 4">
            <a:extLst>
              <a:ext uri="{FF2B5EF4-FFF2-40B4-BE49-F238E27FC236}">
                <a16:creationId xmlns:a16="http://schemas.microsoft.com/office/drawing/2014/main" id="{CD4C6749-9074-BB1D-311D-4A7CD3B644FB}"/>
              </a:ext>
            </a:extLst>
          </p:cNvPr>
          <p:cNvSpPr>
            <a:spLocks noGrp="1"/>
          </p:cNvSpPr>
          <p:nvPr>
            <p:ph type="sldNum" sz="quarter" idx="12"/>
          </p:nvPr>
        </p:nvSpPr>
        <p:spPr/>
        <p:txBody>
          <a:bodyPr/>
          <a:lstStyle/>
          <a:p>
            <a:fld id="{C68AC1EC-23E2-4F0E-A5A4-674EC8DB954E}" type="slidenum">
              <a:rPr lang="en-US" smtClean="0"/>
              <a:t>6</a:t>
            </a:fld>
            <a:endParaRPr lang="en-US" dirty="0"/>
          </a:p>
        </p:txBody>
      </p:sp>
      <p:sp>
        <p:nvSpPr>
          <p:cNvPr id="7" name="Tekstfelt 6">
            <a:extLst>
              <a:ext uri="{FF2B5EF4-FFF2-40B4-BE49-F238E27FC236}">
                <a16:creationId xmlns:a16="http://schemas.microsoft.com/office/drawing/2014/main" id="{12A8A63C-AA82-20F4-3E7C-41E30E95598B}"/>
              </a:ext>
            </a:extLst>
          </p:cNvPr>
          <p:cNvSpPr txBox="1"/>
          <p:nvPr/>
        </p:nvSpPr>
        <p:spPr>
          <a:xfrm>
            <a:off x="1026722" y="4076664"/>
            <a:ext cx="2194255" cy="923330"/>
          </a:xfrm>
          <a:prstGeom prst="rect">
            <a:avLst/>
          </a:prstGeom>
          <a:noFill/>
        </p:spPr>
        <p:txBody>
          <a:bodyPr wrap="none" rtlCol="0">
            <a:spAutoFit/>
          </a:bodyPr>
          <a:lstStyle/>
          <a:p>
            <a:r>
              <a:rPr lang="da-DK" dirty="0"/>
              <a:t>nybegynder </a:t>
            </a:r>
          </a:p>
          <a:p>
            <a:r>
              <a:rPr lang="da-DK" dirty="0"/>
              <a:t>konkrete fænomener</a:t>
            </a:r>
          </a:p>
          <a:p>
            <a:r>
              <a:rPr lang="da-DK" dirty="0"/>
              <a:t>talesprogsagtigt</a:t>
            </a:r>
          </a:p>
        </p:txBody>
      </p:sp>
      <p:sp>
        <p:nvSpPr>
          <p:cNvPr id="8" name="Tekstfelt 7">
            <a:extLst>
              <a:ext uri="{FF2B5EF4-FFF2-40B4-BE49-F238E27FC236}">
                <a16:creationId xmlns:a16="http://schemas.microsoft.com/office/drawing/2014/main" id="{099B7941-1D1D-996D-5C41-9F8D4873BEEE}"/>
              </a:ext>
            </a:extLst>
          </p:cNvPr>
          <p:cNvSpPr txBox="1"/>
          <p:nvPr/>
        </p:nvSpPr>
        <p:spPr>
          <a:xfrm>
            <a:off x="8363052" y="4076664"/>
            <a:ext cx="2265364" cy="923330"/>
          </a:xfrm>
          <a:prstGeom prst="rect">
            <a:avLst/>
          </a:prstGeom>
          <a:noFill/>
        </p:spPr>
        <p:txBody>
          <a:bodyPr wrap="none" rtlCol="0">
            <a:spAutoFit/>
          </a:bodyPr>
          <a:lstStyle/>
          <a:p>
            <a:pPr algn="r"/>
            <a:r>
              <a:rPr lang="da-DK" dirty="0"/>
              <a:t>ekspert </a:t>
            </a:r>
          </a:p>
          <a:p>
            <a:pPr algn="r"/>
            <a:r>
              <a:rPr lang="da-DK" dirty="0"/>
              <a:t>abstrakte fænomener</a:t>
            </a:r>
          </a:p>
          <a:p>
            <a:pPr algn="r"/>
            <a:r>
              <a:rPr lang="da-DK" dirty="0"/>
              <a:t>skriftsprogsagtigt</a:t>
            </a:r>
          </a:p>
        </p:txBody>
      </p:sp>
      <p:sp>
        <p:nvSpPr>
          <p:cNvPr id="9" name="Tekstfelt 8">
            <a:extLst>
              <a:ext uri="{FF2B5EF4-FFF2-40B4-BE49-F238E27FC236}">
                <a16:creationId xmlns:a16="http://schemas.microsoft.com/office/drawing/2014/main" id="{4A2758C7-4CEC-10A5-3403-2E359C4068EB}"/>
              </a:ext>
            </a:extLst>
          </p:cNvPr>
          <p:cNvSpPr txBox="1"/>
          <p:nvPr/>
        </p:nvSpPr>
        <p:spPr>
          <a:xfrm>
            <a:off x="3838322" y="2146590"/>
            <a:ext cx="3978493" cy="523220"/>
          </a:xfrm>
          <a:prstGeom prst="rect">
            <a:avLst/>
          </a:prstGeom>
          <a:noFill/>
        </p:spPr>
        <p:txBody>
          <a:bodyPr wrap="square" rtlCol="0">
            <a:spAutoFit/>
          </a:bodyPr>
          <a:lstStyle/>
          <a:p>
            <a:r>
              <a:rPr lang="da-DK" sz="2800" dirty="0">
                <a:latin typeface="+mj-lt"/>
                <a:cs typeface="Times New Roman" panose="02020603050405020304" pitchFamily="18" charset="0"/>
              </a:rPr>
              <a:t>Sproglig</a:t>
            </a:r>
            <a:r>
              <a:rPr lang="da-DK" sz="2800" dirty="0">
                <a:latin typeface="Times New Roman" panose="02020603050405020304" pitchFamily="18" charset="0"/>
                <a:cs typeface="Times New Roman" panose="02020603050405020304" pitchFamily="18" charset="0"/>
              </a:rPr>
              <a:t> udvikling</a:t>
            </a:r>
          </a:p>
        </p:txBody>
      </p:sp>
      <p:sp>
        <p:nvSpPr>
          <p:cNvPr id="10" name="Højrepil 9">
            <a:extLst>
              <a:ext uri="{FF2B5EF4-FFF2-40B4-BE49-F238E27FC236}">
                <a16:creationId xmlns:a16="http://schemas.microsoft.com/office/drawing/2014/main" id="{426DAFF9-C5D4-5B02-4023-B3544E4DA201}"/>
              </a:ext>
            </a:extLst>
          </p:cNvPr>
          <p:cNvSpPr/>
          <p:nvPr/>
        </p:nvSpPr>
        <p:spPr>
          <a:xfrm>
            <a:off x="1026722" y="3130921"/>
            <a:ext cx="9601694" cy="48463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78851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F1293-DF53-3D63-6014-9E72B56A0B09}"/>
              </a:ext>
            </a:extLst>
          </p:cNvPr>
          <p:cNvSpPr>
            <a:spLocks noGrp="1"/>
          </p:cNvSpPr>
          <p:nvPr>
            <p:ph type="title"/>
          </p:nvPr>
        </p:nvSpPr>
        <p:spPr>
          <a:xfrm>
            <a:off x="1474236" y="993988"/>
            <a:ext cx="8584164" cy="3138875"/>
          </a:xfrm>
        </p:spPr>
        <p:txBody>
          <a:bodyPr>
            <a:normAutofit/>
          </a:bodyPr>
          <a:lstStyle/>
          <a:p>
            <a:r>
              <a:rPr lang="da-DK" sz="4000" b="1" dirty="0">
                <a:solidFill>
                  <a:srgbClr val="00B050"/>
                </a:solidFill>
              </a:rPr>
              <a:t>Hvad kan vi?</a:t>
            </a:r>
          </a:p>
        </p:txBody>
      </p:sp>
      <p:sp>
        <p:nvSpPr>
          <p:cNvPr id="7" name="Pladsholder til tekst 6">
            <a:extLst>
              <a:ext uri="{FF2B5EF4-FFF2-40B4-BE49-F238E27FC236}">
                <a16:creationId xmlns:a16="http://schemas.microsoft.com/office/drawing/2014/main" id="{206A16A1-C7CE-87B6-66E2-DD399178A408}"/>
              </a:ext>
            </a:extLst>
          </p:cNvPr>
          <p:cNvSpPr>
            <a:spLocks noGrp="1"/>
          </p:cNvSpPr>
          <p:nvPr>
            <p:ph type="body" idx="1"/>
          </p:nvPr>
        </p:nvSpPr>
        <p:spPr/>
        <p:txBody>
          <a:bodyPr>
            <a:normAutofit/>
          </a:bodyPr>
          <a:lstStyle/>
          <a:p>
            <a:r>
              <a:rPr lang="da-DK" sz="2400" b="1" dirty="0"/>
              <a:t>Når vi tager de sproglige briller på</a:t>
            </a:r>
          </a:p>
          <a:p>
            <a:r>
              <a:rPr lang="da-DK" sz="2400" b="1" dirty="0"/>
              <a:t>Og styrer frem mod </a:t>
            </a:r>
            <a:r>
              <a:rPr lang="da-DK" sz="2400" b="1" i="1" dirty="0"/>
              <a:t>åbne tekstsvar</a:t>
            </a:r>
          </a:p>
        </p:txBody>
      </p:sp>
      <p:sp>
        <p:nvSpPr>
          <p:cNvPr id="6" name="Pladsholder til slidenummer 5">
            <a:extLst>
              <a:ext uri="{FF2B5EF4-FFF2-40B4-BE49-F238E27FC236}">
                <a16:creationId xmlns:a16="http://schemas.microsoft.com/office/drawing/2014/main" id="{C7E5A36D-7FA1-632B-F7A4-4AB67BECCC25}"/>
              </a:ext>
            </a:extLst>
          </p:cNvPr>
          <p:cNvSpPr>
            <a:spLocks noGrp="1"/>
          </p:cNvSpPr>
          <p:nvPr>
            <p:ph type="sldNum" sz="quarter" idx="12"/>
          </p:nvPr>
        </p:nvSpPr>
        <p:spPr/>
        <p:txBody>
          <a:bodyPr/>
          <a:lstStyle/>
          <a:p>
            <a:fld id="{C68AC1EC-23E2-4F0E-A5A4-674EC8DB954E}" type="slidenum">
              <a:rPr lang="en-US" smtClean="0"/>
              <a:t>7</a:t>
            </a:fld>
            <a:endParaRPr lang="en-US" dirty="0"/>
          </a:p>
        </p:txBody>
      </p:sp>
    </p:spTree>
    <p:extLst>
      <p:ext uri="{BB962C8B-B14F-4D97-AF65-F5344CB8AC3E}">
        <p14:creationId xmlns:p14="http://schemas.microsoft.com/office/powerpoint/2010/main" val="255128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6A26C-4294-8A38-7519-FDFAB3DB8B3C}"/>
              </a:ext>
            </a:extLst>
          </p:cNvPr>
          <p:cNvSpPr>
            <a:spLocks noGrp="1"/>
          </p:cNvSpPr>
          <p:nvPr>
            <p:ph type="title"/>
          </p:nvPr>
        </p:nvSpPr>
        <p:spPr/>
        <p:txBody>
          <a:bodyPr/>
          <a:lstStyle/>
          <a:p>
            <a:r>
              <a:rPr lang="da-DK" dirty="0"/>
              <a:t>Med åbne tekstsvar for øje kan vi </a:t>
            </a:r>
          </a:p>
        </p:txBody>
      </p:sp>
      <p:sp>
        <p:nvSpPr>
          <p:cNvPr id="3" name="Pladsholder til indhold 2">
            <a:extLst>
              <a:ext uri="{FF2B5EF4-FFF2-40B4-BE49-F238E27FC236}">
                <a16:creationId xmlns:a16="http://schemas.microsoft.com/office/drawing/2014/main" id="{CEBC6873-03B1-D3B3-F33A-1A59C20BC547}"/>
              </a:ext>
            </a:extLst>
          </p:cNvPr>
          <p:cNvSpPr>
            <a:spLocks noGrp="1"/>
          </p:cNvSpPr>
          <p:nvPr>
            <p:ph idx="1"/>
          </p:nvPr>
        </p:nvSpPr>
        <p:spPr>
          <a:xfrm>
            <a:off x="871107" y="2452531"/>
            <a:ext cx="10558891" cy="3903819"/>
          </a:xfrm>
        </p:spPr>
        <p:txBody>
          <a:bodyPr>
            <a:normAutofit/>
          </a:bodyPr>
          <a:lstStyle/>
          <a:p>
            <a:r>
              <a:rPr lang="da-DK" sz="2800" dirty="0"/>
              <a:t>lære eleverne at kende forskel på at beskrive og at forklare</a:t>
            </a:r>
          </a:p>
          <a:p>
            <a:r>
              <a:rPr lang="da-DK" sz="2800" dirty="0"/>
              <a:t>lære eleverne de fælles træk i at begrunde, argumentere og vurdere </a:t>
            </a:r>
          </a:p>
          <a:p>
            <a:r>
              <a:rPr lang="da-DK" sz="2800" dirty="0"/>
              <a:t>lære hvordan vi som lærere kan undervise i det.</a:t>
            </a:r>
          </a:p>
          <a:p>
            <a:pPr marL="0" indent="0">
              <a:buNone/>
            </a:pPr>
            <a:endParaRPr lang="da-DK" sz="2400" dirty="0"/>
          </a:p>
          <a:p>
            <a:pPr marL="0" indent="0" algn="ctr">
              <a:buNone/>
            </a:pPr>
            <a:r>
              <a:rPr lang="da-DK" sz="2800" b="1" dirty="0">
                <a:solidFill>
                  <a:srgbClr val="FF0000"/>
                </a:solidFill>
              </a:rPr>
              <a:t>Vi gør kun noget med sproget der styrker elevernes faglige udvikling.</a:t>
            </a:r>
          </a:p>
        </p:txBody>
      </p:sp>
      <p:sp>
        <p:nvSpPr>
          <p:cNvPr id="6" name="Pladsholder til slidenummer 5">
            <a:extLst>
              <a:ext uri="{FF2B5EF4-FFF2-40B4-BE49-F238E27FC236}">
                <a16:creationId xmlns:a16="http://schemas.microsoft.com/office/drawing/2014/main" id="{4370053E-2D01-DFC7-A499-2FCB34E4BFCA}"/>
              </a:ext>
            </a:extLst>
          </p:cNvPr>
          <p:cNvSpPr>
            <a:spLocks noGrp="1"/>
          </p:cNvSpPr>
          <p:nvPr>
            <p:ph type="sldNum" sz="quarter" idx="12"/>
          </p:nvPr>
        </p:nvSpPr>
        <p:spPr/>
        <p:txBody>
          <a:bodyPr/>
          <a:lstStyle/>
          <a:p>
            <a:fld id="{C68AC1EC-23E2-4F0E-A5A4-674EC8DB954E}" type="slidenum">
              <a:rPr lang="en-US" smtClean="0"/>
              <a:t>8</a:t>
            </a:fld>
            <a:endParaRPr lang="en-US" dirty="0"/>
          </a:p>
        </p:txBody>
      </p:sp>
    </p:spTree>
    <p:extLst>
      <p:ext uri="{BB962C8B-B14F-4D97-AF65-F5344CB8AC3E}">
        <p14:creationId xmlns:p14="http://schemas.microsoft.com/office/powerpoint/2010/main" val="299951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F1293-DF53-3D63-6014-9E72B56A0B09}"/>
              </a:ext>
            </a:extLst>
          </p:cNvPr>
          <p:cNvSpPr>
            <a:spLocks noGrp="1"/>
          </p:cNvSpPr>
          <p:nvPr>
            <p:ph type="title"/>
          </p:nvPr>
        </p:nvSpPr>
        <p:spPr>
          <a:xfrm>
            <a:off x="1138570" y="438243"/>
            <a:ext cx="8584164" cy="3138875"/>
          </a:xfrm>
        </p:spPr>
        <p:txBody>
          <a:bodyPr>
            <a:normAutofit/>
          </a:bodyPr>
          <a:lstStyle/>
          <a:p>
            <a:r>
              <a:rPr lang="da-DK" sz="4800" b="1" dirty="0">
                <a:solidFill>
                  <a:srgbClr val="00B050"/>
                </a:solidFill>
              </a:rPr>
              <a:t>Hvad gør vi</a:t>
            </a:r>
            <a:r>
              <a:rPr lang="da-DK" sz="4800" dirty="0">
                <a:solidFill>
                  <a:srgbClr val="00B050"/>
                </a:solidFill>
              </a:rPr>
              <a:t>?</a:t>
            </a:r>
          </a:p>
        </p:txBody>
      </p:sp>
      <p:sp>
        <p:nvSpPr>
          <p:cNvPr id="11" name="Pladsholder til tekst 10">
            <a:extLst>
              <a:ext uri="{FF2B5EF4-FFF2-40B4-BE49-F238E27FC236}">
                <a16:creationId xmlns:a16="http://schemas.microsoft.com/office/drawing/2014/main" id="{7FA312E9-F789-85BC-D3FE-A69C61B3781B}"/>
              </a:ext>
            </a:extLst>
          </p:cNvPr>
          <p:cNvSpPr>
            <a:spLocks noGrp="1"/>
          </p:cNvSpPr>
          <p:nvPr>
            <p:ph type="body" idx="1"/>
          </p:nvPr>
        </p:nvSpPr>
        <p:spPr>
          <a:xfrm>
            <a:off x="1034163" y="4986468"/>
            <a:ext cx="9451748" cy="1871532"/>
          </a:xfrm>
        </p:spPr>
        <p:txBody>
          <a:bodyPr>
            <a:noAutofit/>
          </a:bodyPr>
          <a:lstStyle/>
          <a:p>
            <a:r>
              <a:rPr lang="da-DK" sz="2400" b="1" dirty="0"/>
              <a:t>i vores sproglige værktøjskasse finder vi de redskaber som vi kan bruge.</a:t>
            </a:r>
          </a:p>
        </p:txBody>
      </p:sp>
      <p:sp>
        <p:nvSpPr>
          <p:cNvPr id="6" name="Pladsholder til slidenummer 5">
            <a:extLst>
              <a:ext uri="{FF2B5EF4-FFF2-40B4-BE49-F238E27FC236}">
                <a16:creationId xmlns:a16="http://schemas.microsoft.com/office/drawing/2014/main" id="{C7E5A36D-7FA1-632B-F7A4-4AB67BECCC25}"/>
              </a:ext>
            </a:extLst>
          </p:cNvPr>
          <p:cNvSpPr>
            <a:spLocks noGrp="1"/>
          </p:cNvSpPr>
          <p:nvPr>
            <p:ph type="sldNum" sz="quarter" idx="12"/>
          </p:nvPr>
        </p:nvSpPr>
        <p:spPr/>
        <p:txBody>
          <a:bodyPr/>
          <a:lstStyle/>
          <a:p>
            <a:fld id="{C68AC1EC-23E2-4F0E-A5A4-674EC8DB954E}" type="slidenum">
              <a:rPr lang="en-US" smtClean="0"/>
              <a:t>9</a:t>
            </a:fld>
            <a:endParaRPr lang="en-US" dirty="0"/>
          </a:p>
        </p:txBody>
      </p:sp>
      <p:pic>
        <p:nvPicPr>
          <p:cNvPr id="8" name="Billede 7">
            <a:extLst>
              <a:ext uri="{FF2B5EF4-FFF2-40B4-BE49-F238E27FC236}">
                <a16:creationId xmlns:a16="http://schemas.microsoft.com/office/drawing/2014/main" id="{9B3BDC42-EE46-A213-64A7-8ECB2CB9AAD9}"/>
              </a:ext>
            </a:extLst>
          </p:cNvPr>
          <p:cNvPicPr>
            <a:picLocks noChangeAspect="1"/>
          </p:cNvPicPr>
          <p:nvPr/>
        </p:nvPicPr>
        <p:blipFill>
          <a:blip r:embed="rId2"/>
          <a:stretch>
            <a:fillRect/>
          </a:stretch>
        </p:blipFill>
        <p:spPr>
          <a:xfrm>
            <a:off x="6464612" y="-53528"/>
            <a:ext cx="5633096" cy="4862252"/>
          </a:xfrm>
          <a:prstGeom prst="rect">
            <a:avLst/>
          </a:prstGeom>
        </p:spPr>
      </p:pic>
      <p:pic>
        <p:nvPicPr>
          <p:cNvPr id="3" name="Billede 2">
            <a:extLst>
              <a:ext uri="{FF2B5EF4-FFF2-40B4-BE49-F238E27FC236}">
                <a16:creationId xmlns:a16="http://schemas.microsoft.com/office/drawing/2014/main" id="{7FBF6458-1069-5D0D-354F-07E5A963EE71}"/>
              </a:ext>
            </a:extLst>
          </p:cNvPr>
          <p:cNvPicPr>
            <a:picLocks noChangeAspect="1"/>
          </p:cNvPicPr>
          <p:nvPr/>
        </p:nvPicPr>
        <p:blipFill>
          <a:blip r:embed="rId3"/>
          <a:stretch>
            <a:fillRect/>
          </a:stretch>
        </p:blipFill>
        <p:spPr>
          <a:xfrm rot="20185372">
            <a:off x="7524809" y="1376401"/>
            <a:ext cx="1157289" cy="1671637"/>
          </a:xfrm>
          <a:prstGeom prst="rect">
            <a:avLst/>
          </a:prstGeom>
        </p:spPr>
      </p:pic>
      <p:pic>
        <p:nvPicPr>
          <p:cNvPr id="4" name="Billede 3">
            <a:extLst>
              <a:ext uri="{FF2B5EF4-FFF2-40B4-BE49-F238E27FC236}">
                <a16:creationId xmlns:a16="http://schemas.microsoft.com/office/drawing/2014/main" id="{588EC423-44FD-CDF9-3E7A-C58AE8980BEA}"/>
              </a:ext>
            </a:extLst>
          </p:cNvPr>
          <p:cNvPicPr>
            <a:picLocks noChangeAspect="1"/>
          </p:cNvPicPr>
          <p:nvPr/>
        </p:nvPicPr>
        <p:blipFill>
          <a:blip r:embed="rId4"/>
          <a:stretch>
            <a:fillRect/>
          </a:stretch>
        </p:blipFill>
        <p:spPr>
          <a:xfrm rot="21201322">
            <a:off x="8586745" y="1827925"/>
            <a:ext cx="1190939" cy="1757361"/>
          </a:xfrm>
          <a:prstGeom prst="rect">
            <a:avLst/>
          </a:prstGeom>
        </p:spPr>
      </p:pic>
    </p:spTree>
    <p:extLst>
      <p:ext uri="{BB962C8B-B14F-4D97-AF65-F5344CB8AC3E}">
        <p14:creationId xmlns:p14="http://schemas.microsoft.com/office/powerpoint/2010/main" val="337900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BohoVogueVTI">
  <a:themeElements>
    <a:clrScheme name="AnalogousFromRegularSeed_2SEEDS">
      <a:dk1>
        <a:srgbClr val="000000"/>
      </a:dk1>
      <a:lt1>
        <a:srgbClr val="FFFFFF"/>
      </a:lt1>
      <a:dk2>
        <a:srgbClr val="1B2F2F"/>
      </a:dk2>
      <a:lt2>
        <a:srgbClr val="F3F1F0"/>
      </a:lt2>
      <a:accent1>
        <a:srgbClr val="3B9EB1"/>
      </a:accent1>
      <a:accent2>
        <a:srgbClr val="46B196"/>
      </a:accent2>
      <a:accent3>
        <a:srgbClr val="4D7FC3"/>
      </a:accent3>
      <a:accent4>
        <a:srgbClr val="B13B3E"/>
      </a:accent4>
      <a:accent5>
        <a:srgbClr val="C37B4D"/>
      </a:accent5>
      <a:accent6>
        <a:srgbClr val="B19B3B"/>
      </a:accent6>
      <a:hlink>
        <a:srgbClr val="BF5641"/>
      </a:hlink>
      <a:folHlink>
        <a:srgbClr val="7F7F7F"/>
      </a:folHlink>
    </a:clrScheme>
    <a:fontScheme name="Walbaum Display_Aptos">
      <a:majorFont>
        <a:latin typeface="Walbaum Display"/>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hoVogueVTI" id="{8022F7FC-316B-4DD9-B9EB-BB68CC0DFA6F}" vid="{544DD2C6-9D23-4092-AACF-F55CEAA658FD}"/>
    </a:ext>
  </a:extLst>
</a:theme>
</file>

<file path=ppt/theme/theme2.xml><?xml version="1.0" encoding="utf-8"?>
<a:theme xmlns:a="http://schemas.openxmlformats.org/drawingml/2006/main" name="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A3B46BF8-4555-4BFE-9F2B-CB276DC98C80}" vid="{950795C3-1738-4D4D-8153-8A0A722C738E}"/>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436</TotalTime>
  <Words>3702</Words>
  <Application>Microsoft Macintosh PowerPoint</Application>
  <PresentationFormat>Widescreen</PresentationFormat>
  <Paragraphs>534</Paragraphs>
  <Slides>38</Slides>
  <Notes>22</Notes>
  <HiddenSlides>0</HiddenSlides>
  <MMClips>0</MMClips>
  <ScaleCrop>false</ScaleCrop>
  <HeadingPairs>
    <vt:vector size="6" baseType="variant">
      <vt:variant>
        <vt:lpstr>Benyttede skrifttyper</vt:lpstr>
      </vt:variant>
      <vt:variant>
        <vt:i4>11</vt:i4>
      </vt:variant>
      <vt:variant>
        <vt:lpstr>Tema</vt:lpstr>
      </vt:variant>
      <vt:variant>
        <vt:i4>3</vt:i4>
      </vt:variant>
      <vt:variant>
        <vt:lpstr>Slidetitler</vt:lpstr>
      </vt:variant>
      <vt:variant>
        <vt:i4>38</vt:i4>
      </vt:variant>
    </vt:vector>
  </HeadingPairs>
  <TitlesOfParts>
    <vt:vector size="52" baseType="lpstr">
      <vt:lpstr>Aptos</vt:lpstr>
      <vt:lpstr>Aptos Light</vt:lpstr>
      <vt:lpstr>Arial</vt:lpstr>
      <vt:lpstr>Calibri</vt:lpstr>
      <vt:lpstr>Calibri Light</vt:lpstr>
      <vt:lpstr>Georgia</vt:lpstr>
      <vt:lpstr>times new roman</vt:lpstr>
      <vt:lpstr>times new roman</vt:lpstr>
      <vt:lpstr>Verdana</vt:lpstr>
      <vt:lpstr>Walbaum Display</vt:lpstr>
      <vt:lpstr>Wingdings</vt:lpstr>
      <vt:lpstr>BohoVogueVTI</vt:lpstr>
      <vt:lpstr>UVM</vt:lpstr>
      <vt:lpstr>Kontortema</vt:lpstr>
      <vt:lpstr>Hvordan ser et godt tekstsvar ud?  - vejen til åbne tekstsvar</vt:lpstr>
      <vt:lpstr>Program </vt:lpstr>
      <vt:lpstr>Hvor er vi?</vt:lpstr>
      <vt:lpstr>PowerPoint-præsentation</vt:lpstr>
      <vt:lpstr>PowerPoint-præsentation</vt:lpstr>
      <vt:lpstr>Det naturfaglige sprog skal læres…</vt:lpstr>
      <vt:lpstr>Hvad kan vi?</vt:lpstr>
      <vt:lpstr>Med åbne tekstsvar for øje kan vi </vt:lpstr>
      <vt:lpstr>Hvad gør vi?</vt:lpstr>
      <vt:lpstr>Arbejdsgangen i det følgende</vt:lpstr>
      <vt:lpstr>At beskrive og forklare</vt:lpstr>
      <vt:lpstr>PowerPoint-præsentation</vt:lpstr>
      <vt:lpstr>Spørgsmål til aktiviteten</vt:lpstr>
      <vt:lpstr>Hvad så vi?</vt:lpstr>
      <vt:lpstr>Hvilken slags tekst? Hvad gør teksten?</vt:lpstr>
      <vt:lpstr>Med procestyperne kan vi vise hvad teksterne gør </vt:lpstr>
      <vt:lpstr>PowerPoint-præsentation</vt:lpstr>
      <vt:lpstr>Procestyper</vt:lpstr>
      <vt:lpstr>Årsag/virkning - tid</vt:lpstr>
      <vt:lpstr>PowerPoint-præsentation</vt:lpstr>
      <vt:lpstr>Redskaberne procestyper  og ord for årsag/virkning og tid: Hvad kan de bruges til i undervisningen?</vt:lpstr>
      <vt:lpstr>Redskaberne kan bruges til skrivning af tekster </vt:lpstr>
      <vt:lpstr>Tekststruktur  </vt:lpstr>
      <vt:lpstr>Tekststruktur: Beskrivelse af et fænomen og hvad det består af</vt:lpstr>
      <vt:lpstr>Beskrivelse – helhed-dele</vt:lpstr>
      <vt:lpstr>Hvad kan det bruges til i undervisningen?</vt:lpstr>
      <vt:lpstr>Tekststruktur: Forklaring af en proces </vt:lpstr>
      <vt:lpstr>Forklare: Hvad der skal forklares - forskellige forklaringer</vt:lpstr>
      <vt:lpstr>Det menneskelige øre</vt:lpstr>
      <vt:lpstr>Vandets kredsløb</vt:lpstr>
      <vt:lpstr>Hvad kan det bruges til i undervisningen?</vt:lpstr>
      <vt:lpstr>Progression  Sproglig udvikling </vt:lpstr>
      <vt:lpstr>Progressionsplan 1.-3. klasse – at læse, skrive og ‘gøre’ naturfag </vt:lpstr>
      <vt:lpstr>PowerPoint-præsentation</vt:lpstr>
      <vt:lpstr>PowerPoint-præsentation</vt:lpstr>
      <vt:lpstr>PowerPoint-præsentation</vt:lpstr>
      <vt:lpstr>I dag har vi arbejdet med</vt:lpstr>
      <vt:lpstr>Referencer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
  <cp:lastModifiedBy>Ruth Mulvad</cp:lastModifiedBy>
  <cp:revision>2</cp:revision>
  <dcterms:created xsi:type="dcterms:W3CDTF">2024-02-26T11:40:10Z</dcterms:created>
  <dcterms:modified xsi:type="dcterms:W3CDTF">2024-03-15T16:40:17Z</dcterms:modified>
</cp:coreProperties>
</file>